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0"/>
  </p:notesMasterIdLst>
  <p:handoutMasterIdLst>
    <p:handoutMasterId r:id="rId11"/>
  </p:handoutMasterIdLst>
  <p:sldIdLst>
    <p:sldId id="256" r:id="rId3"/>
    <p:sldId id="257" r:id="rId4"/>
    <p:sldId id="267" r:id="rId5"/>
    <p:sldId id="268" r:id="rId6"/>
    <p:sldId id="270" r:id="rId7"/>
    <p:sldId id="261" r:id="rId8"/>
    <p:sldId id="271" r:id="rId9"/>
  </p:sldIdLst>
  <p:sldSz cx="12188825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>
      <p:cViewPr varScale="1">
        <p:scale>
          <a:sx n="126" d="100"/>
          <a:sy n="126" d="100"/>
        </p:scale>
        <p:origin x="-464" y="-104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118" d="100"/>
          <a:sy n="118" d="100"/>
        </p:scale>
        <p:origin x="-5072" y="-11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10/10/14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10/10/14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10/10/14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10/10/14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10/10/14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10/10/14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10/10/14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10/10/14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10/10/14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10/10/14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10/10/14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10/10/14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/>
              <a:pPr/>
              <a:t>10/10/14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ADULT MINISTRIES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012" y="5105400"/>
            <a:ext cx="11658599" cy="10668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/>
              <a:t>Strategic Analysis Task Force Report Alignment</a:t>
            </a:r>
            <a:endParaRPr lang="en-US" sz="4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212" y="609600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ADULT MINISTRIES</a:t>
            </a:r>
            <a:endParaRPr lang="en-US" sz="4400" b="1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522414" y="1752600"/>
            <a:ext cx="5410200" cy="37338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Christian Education</a:t>
            </a:r>
          </a:p>
          <a:p>
            <a:pPr lvl="1"/>
            <a:r>
              <a:rPr lang="en-US" sz="2400" dirty="0" smtClean="0"/>
              <a:t>Rotating Programs</a:t>
            </a:r>
          </a:p>
          <a:p>
            <a:pPr lvl="1"/>
            <a:r>
              <a:rPr lang="en-US" sz="2400" dirty="0" smtClean="0"/>
              <a:t>Lectionary Study</a:t>
            </a:r>
          </a:p>
          <a:p>
            <a:pPr lvl="1"/>
            <a:r>
              <a:rPr lang="en-US" sz="2400" dirty="0" smtClean="0"/>
              <a:t>Active Parenting Class</a:t>
            </a:r>
          </a:p>
          <a:p>
            <a:r>
              <a:rPr lang="en-US" sz="3200" dirty="0" smtClean="0"/>
              <a:t>Bible Study</a:t>
            </a:r>
          </a:p>
          <a:p>
            <a:pPr lvl="1"/>
            <a:r>
              <a:rPr lang="en-US" sz="2400" dirty="0" smtClean="0"/>
              <a:t>Joy Connection – Tuesday am</a:t>
            </a:r>
          </a:p>
          <a:p>
            <a:pPr lvl="1"/>
            <a:r>
              <a:rPr lang="en-US" sz="2400" dirty="0" smtClean="0"/>
              <a:t>Morning Break – Wednesday am</a:t>
            </a:r>
          </a:p>
          <a:p>
            <a:pPr lvl="1"/>
            <a:r>
              <a:rPr lang="en-US" sz="2400" dirty="0" smtClean="0"/>
              <a:t>Pastors Bible Study – Wednesday pm</a:t>
            </a:r>
          </a:p>
          <a:p>
            <a:pPr lvl="1"/>
            <a:r>
              <a:rPr lang="en-US" sz="2400" dirty="0" smtClean="0"/>
              <a:t>Newly Forming Bible Study – Sun pm</a:t>
            </a:r>
          </a:p>
          <a:p>
            <a:pPr lvl="1"/>
            <a:endParaRPr lang="en-US" sz="2400" dirty="0" smtClean="0"/>
          </a:p>
          <a:p>
            <a:pPr lvl="1"/>
            <a:endParaRPr lang="en-US" dirty="0" smtClean="0"/>
          </a:p>
        </p:txBody>
      </p:sp>
      <p:sp>
        <p:nvSpPr>
          <p:cNvPr id="4" name="Content Placeholder 13"/>
          <p:cNvSpPr txBox="1">
            <a:spLocks/>
          </p:cNvSpPr>
          <p:nvPr/>
        </p:nvSpPr>
        <p:spPr>
          <a:xfrm>
            <a:off x="7085012" y="1752600"/>
            <a:ext cx="4191000" cy="281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Covenant Groups</a:t>
            </a:r>
          </a:p>
          <a:p>
            <a:r>
              <a:rPr lang="en-US" sz="3200" dirty="0" smtClean="0"/>
              <a:t>Women’s Ministries</a:t>
            </a:r>
          </a:p>
          <a:p>
            <a:pPr lvl="1"/>
            <a:r>
              <a:rPr lang="en-US" sz="2400" dirty="0" smtClean="0"/>
              <a:t>Women’s Retreat</a:t>
            </a:r>
          </a:p>
          <a:p>
            <a:pPr lvl="1"/>
            <a:r>
              <a:rPr lang="en-US" sz="2400" dirty="0" smtClean="0"/>
              <a:t>Sisters-In-Faith</a:t>
            </a:r>
          </a:p>
          <a:p>
            <a:r>
              <a:rPr lang="en-US" sz="3200" dirty="0" smtClean="0"/>
              <a:t>Library Resources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ADULT MINISTRIES    </a:t>
            </a:r>
            <a:r>
              <a:rPr lang="en-US" sz="2400" dirty="0" smtClean="0"/>
              <a:t>MISSION-VALUES-VISION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4722812" y="2906964"/>
            <a:ext cx="2743201" cy="2514600"/>
          </a:xfrm>
          <a:prstGeom prst="triangl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74812" y="4876800"/>
            <a:ext cx="3048000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400" dirty="0" smtClean="0"/>
              <a:t>MISSION</a:t>
            </a:r>
          </a:p>
          <a:p>
            <a:pPr algn="ctr">
              <a:lnSpc>
                <a:spcPct val="90000"/>
              </a:lnSpc>
            </a:pPr>
            <a:r>
              <a:rPr lang="en-US" sz="2400" dirty="0" smtClean="0"/>
              <a:t>Educate-Challenge-Enrich - Support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313612" y="4876800"/>
            <a:ext cx="449580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400" dirty="0" smtClean="0"/>
              <a:t>VALUES</a:t>
            </a:r>
          </a:p>
          <a:p>
            <a:pPr algn="ctr">
              <a:lnSpc>
                <a:spcPct val="90000"/>
              </a:lnSpc>
            </a:pPr>
            <a:r>
              <a:rPr lang="en-US" sz="2400" dirty="0" smtClean="0"/>
              <a:t>Through Knowledge In Christ We Grow In Spirit &amp; Relationship With God and One Another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208212" y="1817435"/>
            <a:ext cx="7772400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400" dirty="0" smtClean="0"/>
              <a:t>VISION</a:t>
            </a:r>
          </a:p>
          <a:p>
            <a:pPr algn="ctr">
              <a:lnSpc>
                <a:spcPct val="90000"/>
              </a:lnSpc>
            </a:pPr>
            <a:r>
              <a:rPr lang="en-US" sz="2400" dirty="0" smtClean="0"/>
              <a:t> In Education, Reach Out To Broaden Our Faith Community. In Fellowship,   Offer Support Through Groups And Ministries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6580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ANALYSIS TASK FORCE FINDINGS</a:t>
            </a:r>
            <a:endParaRPr lang="en-US" dirty="0"/>
          </a:p>
        </p:txBody>
      </p:sp>
      <p:sp>
        <p:nvSpPr>
          <p:cNvPr id="7" name="Content Placeholder 13"/>
          <p:cNvSpPr>
            <a:spLocks noGrp="1"/>
          </p:cNvSpPr>
          <p:nvPr>
            <p:ph idx="1"/>
          </p:nvPr>
        </p:nvSpPr>
        <p:spPr>
          <a:xfrm>
            <a:off x="1522414" y="1752600"/>
            <a:ext cx="10058398" cy="3124200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Make schedule “family friendly” and flexible</a:t>
            </a:r>
            <a:endParaRPr lang="en-US" sz="3200" dirty="0"/>
          </a:p>
          <a:p>
            <a:r>
              <a:rPr lang="en-US" sz="3200" dirty="0" smtClean="0"/>
              <a:t>More intentional Bible study</a:t>
            </a:r>
          </a:p>
          <a:p>
            <a:r>
              <a:rPr lang="en-US" sz="3200" dirty="0" smtClean="0"/>
              <a:t>Take advantage of appropriate media</a:t>
            </a:r>
          </a:p>
          <a:p>
            <a:r>
              <a:rPr lang="en-US" sz="3200" dirty="0" smtClean="0"/>
              <a:t>Design program(s) to accommodate people with special needs</a:t>
            </a:r>
          </a:p>
          <a:p>
            <a:r>
              <a:rPr lang="en-US" sz="3200" dirty="0" smtClean="0"/>
              <a:t>Better equip lay people to be effective teachers</a:t>
            </a:r>
          </a:p>
          <a:p>
            <a:r>
              <a:rPr lang="en-US" sz="3200" dirty="0" smtClean="0"/>
              <a:t>Build on science/theology connection</a:t>
            </a:r>
          </a:p>
        </p:txBody>
      </p:sp>
    </p:spTree>
    <p:extLst>
      <p:ext uri="{BB962C8B-B14F-4D97-AF65-F5344CB8AC3E}">
        <p14:creationId xmlns:p14="http://schemas.microsoft.com/office/powerpoint/2010/main" val="22373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ANALYSIS TASK FORCE FINDINGS</a:t>
            </a:r>
            <a:endParaRPr lang="en-US" dirty="0"/>
          </a:p>
        </p:txBody>
      </p:sp>
      <p:sp>
        <p:nvSpPr>
          <p:cNvPr id="7" name="Content Placeholder 13"/>
          <p:cNvSpPr>
            <a:spLocks noGrp="1"/>
          </p:cNvSpPr>
          <p:nvPr>
            <p:ph idx="1"/>
          </p:nvPr>
        </p:nvSpPr>
        <p:spPr>
          <a:xfrm>
            <a:off x="1522414" y="1752600"/>
            <a:ext cx="10058398" cy="3124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Need to die:</a:t>
            </a:r>
          </a:p>
          <a:p>
            <a:r>
              <a:rPr lang="en-US" sz="3200" dirty="0" smtClean="0"/>
              <a:t>Ineffective teaching</a:t>
            </a:r>
          </a:p>
          <a:p>
            <a:r>
              <a:rPr lang="en-US" sz="3200" dirty="0" smtClean="0"/>
              <a:t>Expectations about ownership</a:t>
            </a:r>
            <a:endParaRPr lang="en-US" sz="3200" dirty="0"/>
          </a:p>
          <a:p>
            <a:r>
              <a:rPr lang="en-US" sz="3200" dirty="0" smtClean="0"/>
              <a:t>Poor education facilities</a:t>
            </a:r>
          </a:p>
        </p:txBody>
      </p:sp>
    </p:spTree>
    <p:extLst>
      <p:ext uri="{BB962C8B-B14F-4D97-AF65-F5344CB8AC3E}">
        <p14:creationId xmlns:p14="http://schemas.microsoft.com/office/powerpoint/2010/main" val="353802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Adult Ministries – Being Done</a:t>
            </a:r>
            <a:endParaRPr lang="en-US" dirty="0"/>
          </a:p>
        </p:txBody>
      </p:sp>
      <p:sp>
        <p:nvSpPr>
          <p:cNvPr id="4" name="Content Placeholder 13"/>
          <p:cNvSpPr txBox="1">
            <a:spLocks/>
          </p:cNvSpPr>
          <p:nvPr/>
        </p:nvSpPr>
        <p:spPr>
          <a:xfrm>
            <a:off x="1598612" y="1676400"/>
            <a:ext cx="89154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CE Programs Outside Sunday between services:</a:t>
            </a:r>
          </a:p>
          <a:p>
            <a:pPr lvl="2"/>
            <a:r>
              <a:rPr lang="en-US" dirty="0" smtClean="0"/>
              <a:t>Covenant groups</a:t>
            </a:r>
          </a:p>
          <a:p>
            <a:pPr lvl="2"/>
            <a:r>
              <a:rPr lang="en-US" dirty="0" smtClean="0"/>
              <a:t>Tuesday Joy Connection</a:t>
            </a:r>
          </a:p>
          <a:p>
            <a:pPr lvl="2"/>
            <a:r>
              <a:rPr lang="en-US" dirty="0" smtClean="0"/>
              <a:t>Wednesday Pastors class</a:t>
            </a:r>
          </a:p>
          <a:p>
            <a:r>
              <a:rPr lang="en-US" sz="2000" dirty="0" smtClean="0"/>
              <a:t>Expanded external guest speaker programs</a:t>
            </a:r>
          </a:p>
          <a:p>
            <a:pPr lvl="2"/>
            <a:r>
              <a:rPr lang="en-US" dirty="0" smtClean="0"/>
              <a:t>Social Justice Series – annual program</a:t>
            </a:r>
          </a:p>
          <a:p>
            <a:pPr lvl="2"/>
            <a:r>
              <a:rPr lang="en-US" dirty="0" smtClean="0"/>
              <a:t>Presbyterian Children’s Home &amp; Services - 2014</a:t>
            </a:r>
          </a:p>
          <a:p>
            <a:pPr lvl="2"/>
            <a:r>
              <a:rPr lang="en-US" dirty="0" smtClean="0"/>
              <a:t>Austin Presbyterian Theological Seminary - 2014</a:t>
            </a:r>
          </a:p>
          <a:p>
            <a:pPr lvl="2"/>
            <a:r>
              <a:rPr lang="en-US" dirty="0" smtClean="0"/>
              <a:t>Presbytery New Covenant Peru Mission Team - 2014</a:t>
            </a:r>
          </a:p>
          <a:p>
            <a:r>
              <a:rPr lang="en-US" sz="2000" dirty="0" smtClean="0"/>
              <a:t>Added Oct 2014) </a:t>
            </a:r>
            <a:r>
              <a:rPr lang="en-US" sz="2000" dirty="0"/>
              <a:t>Sunday evening adult CE class </a:t>
            </a:r>
            <a:r>
              <a:rPr lang="en-US" sz="2000" dirty="0" smtClean="0"/>
              <a:t>program – Fall 2014 – 6:00pm, </a:t>
            </a:r>
            <a:r>
              <a:rPr lang="en-US" sz="2000" dirty="0" smtClean="0"/>
              <a:t>Helen </a:t>
            </a:r>
            <a:r>
              <a:rPr lang="en-US" sz="2000" dirty="0" err="1" smtClean="0"/>
              <a:t>DeLeon</a:t>
            </a:r>
            <a:r>
              <a:rPr lang="en-US" sz="2000" dirty="0" smtClean="0"/>
              <a:t> leading.  Meeting location,  Michael Cooper ‘s residence.</a:t>
            </a:r>
            <a:endParaRPr lang="en-US" sz="2000" dirty="0" smtClean="0"/>
          </a:p>
          <a:p>
            <a:r>
              <a:rPr lang="en-US" sz="2000" dirty="0" smtClean="0"/>
              <a:t>Education Opportunities flier distribution – web, bulletin, constant contact</a:t>
            </a:r>
          </a:p>
          <a:p>
            <a:r>
              <a:rPr lang="en-US" sz="2000" dirty="0" smtClean="0"/>
              <a:t>Program variation – DVD, lecture, discussion, current events </a:t>
            </a:r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589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Adult Ministries – Needs to be done</a:t>
            </a:r>
            <a:endParaRPr lang="en-US" dirty="0"/>
          </a:p>
        </p:txBody>
      </p:sp>
      <p:sp>
        <p:nvSpPr>
          <p:cNvPr id="3" name="Content Placeholder 13"/>
          <p:cNvSpPr txBox="1">
            <a:spLocks/>
          </p:cNvSpPr>
          <p:nvPr/>
        </p:nvSpPr>
        <p:spPr>
          <a:xfrm>
            <a:off x="1598612" y="1676400"/>
            <a:ext cx="10058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16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Add CE adult instructors</a:t>
            </a:r>
          </a:p>
          <a:p>
            <a:r>
              <a:rPr lang="en-US" sz="2000" dirty="0" smtClean="0"/>
              <a:t>Broaden program offering communication to greater community</a:t>
            </a:r>
          </a:p>
          <a:p>
            <a:r>
              <a:rPr lang="en-US" sz="2000" dirty="0" smtClean="0"/>
              <a:t>Better use of Internet to communicate programs &amp; distribute content</a:t>
            </a:r>
          </a:p>
          <a:p>
            <a:r>
              <a:rPr lang="en-US" sz="2000" dirty="0" smtClean="0"/>
              <a:t>Focus </a:t>
            </a:r>
            <a:r>
              <a:rPr lang="en-US" sz="2000" dirty="0" smtClean="0"/>
              <a:t>on fellowship programs:  Covenant Groups, Sisters-in-Faith, Joy Connection</a:t>
            </a:r>
          </a:p>
          <a:p>
            <a:r>
              <a:rPr lang="en-US" sz="2000" dirty="0" smtClean="0"/>
              <a:t>Make best use of existing facilities  &amp; AV equipment</a:t>
            </a:r>
          </a:p>
          <a:p>
            <a:r>
              <a:rPr lang="en-US" sz="2000" dirty="0" smtClean="0"/>
              <a:t>Adjust CE rooms to accommodate people with special needs</a:t>
            </a:r>
          </a:p>
          <a:p>
            <a:r>
              <a:rPr lang="en-US" sz="2000" dirty="0" smtClean="0"/>
              <a:t>Continue to offer CE programs that challenge and enrich</a:t>
            </a:r>
          </a:p>
          <a:p>
            <a:r>
              <a:rPr lang="en-US" sz="2000" dirty="0" smtClean="0"/>
              <a:t>Develop statement of mission, vision, values and procedures for Adult Ministries</a:t>
            </a:r>
          </a:p>
          <a:p>
            <a:endParaRPr lang="en-US" sz="2000" dirty="0" smtClean="0"/>
          </a:p>
          <a:p>
            <a:endParaRPr lang="en-US" sz="3200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536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09A44C-857D-42FD-9219-94A36248C2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0</TotalTime>
  <Words>364</Words>
  <Application>Microsoft Macintosh PowerPoint</Application>
  <PresentationFormat>Custom</PresentationFormat>
  <Paragraphs>64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Chalkboard 16x9</vt:lpstr>
      <vt:lpstr>ADULT MINISTRIES</vt:lpstr>
      <vt:lpstr>ADULT MINISTRIES</vt:lpstr>
      <vt:lpstr>ADULT MINISTRIES    MISSION-VALUES-VISION</vt:lpstr>
      <vt:lpstr>STRATEGIC ANALYSIS TASK FORCE FINDINGS</vt:lpstr>
      <vt:lpstr>STRATEGIC ANALYSIS TASK FORCE FINDINGS</vt:lpstr>
      <vt:lpstr>Adult Ministries – Being Done</vt:lpstr>
      <vt:lpstr>Adult Ministries – Needs to be done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2014-10-02T19:01:16Z</dcterms:created>
  <dcterms:modified xsi:type="dcterms:W3CDTF">2014-10-10T14:17:19Z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