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59" r:id="rId2"/>
    <p:sldId id="367" r:id="rId3"/>
    <p:sldId id="376" r:id="rId4"/>
    <p:sldId id="368" r:id="rId5"/>
    <p:sldId id="379" r:id="rId6"/>
    <p:sldId id="37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99CCFF"/>
    <a:srgbClr val="548DD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5" autoAdjust="0"/>
    <p:restoredTop sz="86294" autoAdjust="0"/>
  </p:normalViewPr>
  <p:slideViewPr>
    <p:cSldViewPr>
      <p:cViewPr varScale="1">
        <p:scale>
          <a:sx n="76" d="100"/>
          <a:sy n="76" d="100"/>
        </p:scale>
        <p:origin x="-46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44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4BAC4-B7F3-4D9E-BEDE-8DDC1548D810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E8D67-8200-4BE5-9A07-4C9BA43A93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6580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7C1A8-747E-4645-AFB7-25D14EDF30EF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0B0-20B1-44EA-ACCE-405C84F304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688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0B0-20B1-44EA-ACCE-405C84F3046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0B0-20B1-44EA-ACCE-405C84F3046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0B0-20B1-44EA-ACCE-405C84F3046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of Worship and Music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2.4.3	Worship:  God is calling the following to die: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size of the sanctuary: (e.g., physically barricade the back 5 rows or side sections using cloth or rope) to encourage reduction in physical space between worshipers and to offer more opportunities for fellowship.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Welcoming Committee believes that barricading the back 5 rows and/or side sections leaves an impression that we are not a welcoming church especially for people with special needs.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Review of Staffing Model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4.2	OVERVIEW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Believing that God is calling us to welcome and minister to all people including: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Families, children, and youth,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Singles,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Traditional Presbyterians,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Individuals with special needs.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Welcoming Committee believes that by adding a list of included people, we imply people like couples without children and non-traditional Presbyterians are being excluded.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0B0-20B1-44EA-ACCE-405C84F3046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600200" y="359898"/>
            <a:ext cx="723900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600200" y="1850064"/>
            <a:ext cx="7239000" cy="1752600"/>
          </a:xfrm>
        </p:spPr>
        <p:txBody>
          <a:bodyPr tIns="0" anchor="ctr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8D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44752" y="-54"/>
            <a:ext cx="7699248" cy="6858054"/>
          </a:xfrm>
          <a:prstGeom prst="rect">
            <a:avLst/>
          </a:prstGeom>
          <a:solidFill>
            <a:srgbClr val="99CCFF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333488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676400"/>
            <a:ext cx="7498080" cy="45720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E450BA5-545D-42FD-9FD4-387DBED05D44}" type="datetimeFigureOut">
              <a:rPr lang="en-US" smtClean="0"/>
              <a:pPr/>
              <a:t>6/15/2014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444752" cy="14321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Arial" pitchFamily="34" charset="0"/>
          <a:ea typeface="+mj-ea"/>
          <a:cs typeface="Arial" pitchFamily="34" charset="0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rgbClr val="C00000"/>
        </a:buClr>
        <a:buSzPct val="80000"/>
        <a:buFont typeface="Wingdings 2"/>
        <a:buChar char=""/>
        <a:defRPr kumimoji="0" sz="32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rgbClr val="C00000"/>
        </a:buClr>
        <a:buFont typeface="Verdana"/>
        <a:buChar char="◦"/>
        <a:defRPr kumimoji="0" sz="28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rgbClr val="C00000"/>
        </a:buClr>
        <a:buFont typeface="Wingdings 2"/>
        <a:buChar char=""/>
        <a:defRPr kumimoji="0" sz="24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rgbClr val="C00000"/>
        </a:buClr>
        <a:buFont typeface="Wingdings 2"/>
        <a:buChar char=""/>
        <a:defRPr kumimoji="0" sz="20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rgbClr val="C00000"/>
        </a:buClr>
        <a:buFont typeface="Wingdings 2"/>
        <a:buChar char=""/>
        <a:defRPr kumimoji="0" sz="20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304800"/>
            <a:ext cx="7696200" cy="1219200"/>
          </a:xfrm>
        </p:spPr>
        <p:txBody>
          <a:bodyPr lIns="45720" rIns="45720" anchor="ctr" anchorCtr="0">
            <a:normAutofit/>
          </a:bodyPr>
          <a:lstStyle/>
          <a:p>
            <a:pPr algn="ctr"/>
            <a:r>
              <a:rPr lang="en-US" sz="5800" kern="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effectLst/>
                <a:latin typeface="StephanieMarieJF" pitchFamily="2" charset="0"/>
              </a:rPr>
              <a:t>Webster Presbyterian Church</a:t>
            </a:r>
            <a:endParaRPr lang="en-US" sz="5800" kern="0" dirty="0">
              <a:ln>
                <a:solidFill>
                  <a:schemeClr val="bg1">
                    <a:lumMod val="75000"/>
                  </a:schemeClr>
                </a:solidFill>
              </a:ln>
              <a:solidFill>
                <a:schemeClr val="bg1">
                  <a:lumMod val="50000"/>
                </a:schemeClr>
              </a:solidFill>
              <a:effectLst/>
              <a:latin typeface="StephanieMarieJF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7800" y="2535864"/>
            <a:ext cx="7543800" cy="2721936"/>
          </a:xfrm>
        </p:spPr>
        <p:txBody>
          <a:bodyPr lIns="45720" tIns="45720" rIns="45720">
            <a:normAutofit/>
          </a:bodyPr>
          <a:lstStyle/>
          <a:p>
            <a:pPr algn="ctr"/>
            <a:r>
              <a:rPr lang="en-US" sz="39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Welcoming Committee Report</a:t>
            </a:r>
          </a:p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June 2014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 algn="ctr"/>
            <a:endParaRPr lang="en-US" sz="24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Ruling Elder: Carla Yager</a:t>
            </a:r>
            <a:endParaRPr lang="en-US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45720" rIns="45720">
            <a:normAutofit fontScale="90000"/>
          </a:bodyPr>
          <a:lstStyle/>
          <a:p>
            <a:r>
              <a:rPr lang="en-US" kern="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effectLst/>
                <a:latin typeface="Lucida Sans" pitchFamily="34" charset="0"/>
              </a:rPr>
              <a:t>Welcoming Committee Responsibilities and Scope</a:t>
            </a:r>
            <a:endParaRPr lang="en-US" kern="0" dirty="0">
              <a:ln>
                <a:solidFill>
                  <a:schemeClr val="bg1">
                    <a:lumMod val="75000"/>
                  </a:schemeClr>
                </a:solidFill>
              </a:ln>
              <a:solidFill>
                <a:schemeClr val="bg1">
                  <a:lumMod val="50000"/>
                </a:schemeClr>
              </a:solidFill>
              <a:effectLst/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5029200"/>
          </a:xfrm>
        </p:spPr>
        <p:txBody>
          <a:bodyPr>
            <a:normAutofit lnSpcReduction="10000"/>
          </a:bodyPr>
          <a:lstStyle/>
          <a:p>
            <a: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Mission</a:t>
            </a:r>
            <a:b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</a:br>
            <a:r>
              <a:rPr lang="en-US" sz="24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With Christ's love, we welcome, connect, and engage God's children to our family of faith.</a:t>
            </a:r>
          </a:p>
          <a:p>
            <a: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Hosting</a:t>
            </a:r>
            <a:b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</a:br>
            <a:r>
              <a:rPr lang="en-US" sz="24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Welcome all of God's children as they enter our doors to worship God.</a:t>
            </a:r>
          </a:p>
          <a:p>
            <a: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Connecting</a:t>
            </a:r>
            <a:b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</a:br>
            <a:r>
              <a:rPr lang="en-US" sz="24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Visit first time guests after worship service and contact them after second visit.</a:t>
            </a:r>
          </a:p>
          <a:p>
            <a: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Engaging</a:t>
            </a:r>
            <a:b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</a:br>
            <a:r>
              <a:rPr lang="en-US" sz="24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Hold classes and receptions for potential and new members and encourage new members to pursue their calling at </a:t>
            </a:r>
            <a:r>
              <a:rPr lang="en-US" sz="24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WPC</a:t>
            </a:r>
            <a:r>
              <a:rPr lang="en-US" sz="24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.</a:t>
            </a:r>
            <a:endParaRPr lang="en-US" sz="2400" kern="0" dirty="0">
              <a:solidFill>
                <a:schemeClr val="bg1">
                  <a:lumMod val="50000"/>
                </a:schemeClr>
              </a:solidFill>
              <a:latin typeface="Lucida Sans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1524000"/>
            <a:ext cx="7086600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45720" rIns="45720">
            <a:normAutofit fontScale="90000"/>
          </a:bodyPr>
          <a:lstStyle/>
          <a:p>
            <a:r>
              <a:rPr lang="en-US" kern="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effectLst/>
                <a:latin typeface="Lucida Sans" pitchFamily="34" charset="0"/>
              </a:rPr>
              <a:t>Welcoming Committee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Hosting</a:t>
            </a:r>
            <a:b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</a:b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Beth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Frohme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Kent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Frohme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Julie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Middaugh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Phyllis Koenig, Judy Ota,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Sho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 Ota, Alberta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Rohlfing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Dennis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Rohlfing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Jo Ann Lambert, Ralph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Linkenhoker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Annabelle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Andler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Roy Phillips, Sandy Murphy, Nancy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Moebius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Kathy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Braeuer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and Michael Bradley</a:t>
            </a:r>
          </a:p>
          <a:p>
            <a: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Connecting</a:t>
            </a:r>
            <a:b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</a:b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Dennis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Rohlfing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Alberta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Rohlfing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Al Manson, Priscilla Manson, James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Kinzler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Kim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Kinzler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Mike Stearns, and Susan Stearns</a:t>
            </a:r>
          </a:p>
          <a:p>
            <a: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Engaging</a:t>
            </a:r>
            <a:br>
              <a:rPr lang="en-US" sz="2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</a:b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Carla Yager, Deena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Houg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Kathy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Braeuer</a:t>
            </a:r>
            <a:r>
              <a:rPr lang="en-US" sz="1800" kern="0" dirty="0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, Monica Glover, Michael Bradley, and Helen </a:t>
            </a:r>
            <a:r>
              <a:rPr lang="en-US" sz="1800" kern="0" dirty="0" err="1" smtClean="0">
                <a:solidFill>
                  <a:schemeClr val="bg1">
                    <a:lumMod val="50000"/>
                  </a:schemeClr>
                </a:solidFill>
                <a:latin typeface="Lucida Sans" pitchFamily="34" charset="0"/>
              </a:rPr>
              <a:t>DeLeon</a:t>
            </a:r>
            <a:endParaRPr lang="en-US" sz="1800" kern="0" dirty="0">
              <a:latin typeface="Lucida Sans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76400" y="1524000"/>
            <a:ext cx="7086600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6922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Other Committee recommendations impacting Welcoming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Recommend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Open Seating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Be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non-exclusive, welcome and minister to ALL of God’s children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How </a:t>
            </a:r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operationalized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/implemented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No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action required</a:t>
            </a:r>
          </a:p>
          <a:p>
            <a:pPr marL="859536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Remove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list of included people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333488" cy="1143000"/>
          </a:xfrm>
        </p:spPr>
        <p:txBody>
          <a:bodyPr lIns="45720" rIns="45720">
            <a:normAutofit fontScale="90000"/>
          </a:bodyPr>
          <a:lstStyle/>
          <a:p>
            <a:r>
              <a:rPr lang="en-US" kern="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effectLst/>
                <a:latin typeface="Lucida Sans" pitchFamily="34" charset="0"/>
              </a:rPr>
              <a:t>Welcoming Committee Comments from </a:t>
            </a:r>
            <a:r>
              <a:rPr lang="en-US" kern="0" dirty="0" err="1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effectLst/>
                <a:latin typeface="Lucida Sans" pitchFamily="34" charset="0"/>
              </a:rPr>
              <a:t>SATF</a:t>
            </a:r>
            <a:r>
              <a:rPr lang="en-US" kern="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effectLst/>
                <a:latin typeface="Lucida Sans" pitchFamily="34" charset="0"/>
              </a:rPr>
              <a:t> Report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76400" y="1524000"/>
            <a:ext cx="7086600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45720" rIns="45720">
            <a:normAutofit fontScale="90000"/>
          </a:bodyPr>
          <a:lstStyle/>
          <a:p>
            <a:r>
              <a:rPr lang="en-US" kern="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effectLst/>
                <a:latin typeface="Lucida Sans" pitchFamily="34" charset="0"/>
              </a:rPr>
              <a:t>Welcoming Committee Recommendations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50292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Narthex Guest Table Improvements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Add additional Welcoming signage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Staff the Guest table during worship service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Provide guest name tags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Special Needs - Accommodations and Communications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Recommend Child Care Personnel Qualifications brochure from Children’s Ministry Team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Ushers and Hosts work together during worship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Hosts continue to work after worship service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76400" y="1524000"/>
            <a:ext cx="7086600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716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45720" rIns="45720">
            <a:normAutofit fontScale="90000"/>
          </a:bodyPr>
          <a:lstStyle/>
          <a:p>
            <a:r>
              <a:rPr lang="en-US" kern="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>
                    <a:lumMod val="50000"/>
                  </a:schemeClr>
                </a:solidFill>
                <a:effectLst/>
                <a:latin typeface="Lucida Sans" pitchFamily="34" charset="0"/>
              </a:rPr>
              <a:t>Welcoming Committee Recommendations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498080" cy="50292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Consider incorporating the Senior Ministry Team Holy Rollers into Welcoming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Training, procedures, and brochures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Interface and collaborate with other committees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Hospitality is a function of the entire congregation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Promote Outreach to fill the pews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Measure, track, and report progress and accomplishments using the </a:t>
            </a:r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WPC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guest database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76400" y="1524000"/>
            <a:ext cx="7086600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716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6">
      <a:dk1>
        <a:srgbClr val="00B0F0"/>
      </a:dk1>
      <a:lt1>
        <a:srgbClr val="0070C0"/>
      </a:lt1>
      <a:dk2>
        <a:srgbClr val="464653"/>
      </a:dk2>
      <a:lt2>
        <a:srgbClr val="DDE9EC"/>
      </a:lt2>
      <a:accent1>
        <a:srgbClr val="00B050"/>
      </a:accent1>
      <a:accent2>
        <a:srgbClr val="FFC000"/>
      </a:accent2>
      <a:accent3>
        <a:srgbClr val="518592"/>
      </a:accent3>
      <a:accent4>
        <a:srgbClr val="FADA7A"/>
      </a:accent4>
      <a:accent5>
        <a:srgbClr val="000000"/>
      </a:accent5>
      <a:accent6>
        <a:srgbClr val="000000"/>
      </a:accent6>
      <a:hlink>
        <a:srgbClr val="0070C0"/>
      </a:hlink>
      <a:folHlink>
        <a:srgbClr val="6B56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2521</TotalTime>
  <Words>177</Words>
  <Application>Microsoft Office PowerPoint</Application>
  <PresentationFormat>On-screen Show (4:3)</PresentationFormat>
  <Paragraphs>56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Webster Presbyterian Church</vt:lpstr>
      <vt:lpstr>Welcoming Committee Responsibilities and Scope</vt:lpstr>
      <vt:lpstr>Welcoming Committee Members</vt:lpstr>
      <vt:lpstr>Welcoming Committee Comments from SATF Report</vt:lpstr>
      <vt:lpstr>Welcoming Committee Recommendations &amp; Goals</vt:lpstr>
      <vt:lpstr>Welcoming Committee Recommendations &amp; Goals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Webster Presbyterian Church</dc:title>
  <dc:creator/>
  <cp:lastModifiedBy>Spyke</cp:lastModifiedBy>
  <cp:revision>24</cp:revision>
  <dcterms:created xsi:type="dcterms:W3CDTF">2013-02-09T01:51:08Z</dcterms:created>
  <dcterms:modified xsi:type="dcterms:W3CDTF">2014-06-16T01:38:46Z</dcterms:modified>
</cp:coreProperties>
</file>