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1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3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5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6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8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6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2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8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1B66B-0738-124F-AF39-7226E591C32A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D2AD-3435-6F4B-850A-6E5533D9F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4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439828" y="576477"/>
            <a:ext cx="8907118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Started with 2016 dialog with Smithsonian – to support 50</a:t>
            </a:r>
            <a:r>
              <a:rPr lang="en-US" sz="1600" baseline="30000" dirty="0"/>
              <a:t>th</a:t>
            </a:r>
            <a:r>
              <a:rPr lang="en-US" sz="1600" dirty="0"/>
              <a:t> anniversary display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They decided not to display religious artifact, referred us to Museum of the Bible (MOTB)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Prior Session Committee formed to explore idea of a Chalice &amp; Seal loan – lead by Allen Brown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Interrupted by Covid – now considering loan in Jan 2023 (details further down)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Recently new Session committee formed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Diane Kane, </a:t>
            </a:r>
            <a:r>
              <a:rPr lang="en-US" sz="1600" dirty="0" err="1"/>
              <a:t>Jamee</a:t>
            </a:r>
            <a:r>
              <a:rPr lang="en-US" sz="1600" dirty="0"/>
              <a:t> Wilson, Mary Lawrence, Al Strahan – Allen Brown consulting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Rev Keith recently pinged by MOTB showing renewed interest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Pick up where previous effort left off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u="sng" dirty="0"/>
              <a:t>NO commitment </a:t>
            </a:r>
            <a:r>
              <a:rPr lang="en-US" sz="1600" dirty="0"/>
              <a:t>or recommendation has yet been made – </a:t>
            </a:r>
            <a:r>
              <a:rPr lang="en-US" sz="1600" u="sng" dirty="0"/>
              <a:t>Ultimately a Session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Concept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Chalice featured prominently in exhibit ‘Scripture &amp; Science: Our Universe, Ourselves and Our Place’</a:t>
            </a:r>
          </a:p>
          <a:p>
            <a:pPr lvl="1"/>
            <a:r>
              <a:rPr lang="en-US" sz="1600" dirty="0"/>
              <a:t>Including Vatican Astro-Quadrant &amp; meteorite, Galileo observational notes, Dorothy Vaughn bible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opened in 2017, 2 blocks south of DC mall, 400,000+ sq ft, 6 floors, impressive facility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houses thousands of artifact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arranged 91 loans of 400+ items last year – much experience with transport and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Full disclosure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claims to not proselytize, yet has Evangelical backing (Hobby Lobby Greene family,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Also, some early scandals involving antiquity acquisition (by museum backers, not museum)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are in discussion with </a:t>
            </a:r>
            <a:r>
              <a:rPr lang="en-US" sz="1600" dirty="0" err="1"/>
              <a:t>Daved</a:t>
            </a:r>
            <a:r>
              <a:rPr lang="en-US" sz="1600" dirty="0"/>
              <a:t> Anthony Schmidt, Head of Collections and Curation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professional, PhD in history, Presbyterian background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89BD7-5AE8-99D1-C336-CBB959F79E96}"/>
              </a:ext>
            </a:extLst>
          </p:cNvPr>
          <p:cNvSpPr txBox="1"/>
          <p:nvPr/>
        </p:nvSpPr>
        <p:spPr>
          <a:xfrm>
            <a:off x="711126" y="0"/>
            <a:ext cx="7325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Exploring option to loan Lunar Chalice &amp; Church Seal to Museum of the Bible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NO Decision Today </a:t>
            </a:r>
            <a:r>
              <a:rPr lang="en-US" dirty="0"/>
              <a:t>– Status Only</a:t>
            </a:r>
          </a:p>
        </p:txBody>
      </p:sp>
    </p:spTree>
    <p:extLst>
      <p:ext uri="{BB962C8B-B14F-4D97-AF65-F5344CB8AC3E}">
        <p14:creationId xmlns:p14="http://schemas.microsoft.com/office/powerpoint/2010/main" val="101807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413012" y="357810"/>
            <a:ext cx="8296054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‘Soft’ opening to VIPs on Jan 19, 2023; open to public the following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Need to have Chalice and Seal by Jan 10, 2023 for a 1 year loan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Desire an agreement by October time frame,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Ideally, this would be a Formal Session vote </a:t>
            </a:r>
            <a:r>
              <a:rPr lang="en-US" sz="1600" u="sng" dirty="0"/>
              <a:t>in late September </a:t>
            </a:r>
            <a:r>
              <a:rPr lang="en-US" sz="1600" dirty="0"/>
              <a:t>(or special session in Oct)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need vote of all Session members, not just a minimal quorum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have a draft agreement for review, updated from pre-covid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Formalize loan dates, with option to briefly return Chalice for Lunar Communion at MOTB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Clearly defines ownership, provenance, to be WPC (Clerk of Session would sign)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MOTB willing to cover insurance of items while in their custody to an agreed appraisal value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consulting with expertise on how to appraise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intent really is to incentivize MOTB to protect and return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 defines security during all of MOTB possession including transport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they offer secure ‘white glove’ service where they transport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or courier option where we accompany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all at their expense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 addition, there is a </a:t>
            </a:r>
            <a:r>
              <a:rPr lang="en-US" sz="1600" u="sng" dirty="0"/>
              <a:t>Facility Report</a:t>
            </a:r>
            <a:r>
              <a:rPr lang="en-US" sz="1600" dirty="0"/>
              <a:t>, defining aspects of display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we intend to review/consult with manner of display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we’d like to emphasize our Churches openness (Christ’s Communion table – open to all)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also acknowledge that in middle of grand endeavor involving 100,000s,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Buzz took time to thank God, solemn act of Communion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‘to pause for a moment…and to give thanks in his or her own way’</a:t>
            </a:r>
          </a:p>
        </p:txBody>
      </p:sp>
    </p:spTree>
    <p:extLst>
      <p:ext uri="{BB962C8B-B14F-4D97-AF65-F5344CB8AC3E}">
        <p14:creationId xmlns:p14="http://schemas.microsoft.com/office/powerpoint/2010/main" val="61748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4197D8-04AB-CF6E-7232-199DE9BE02C4}"/>
              </a:ext>
            </a:extLst>
          </p:cNvPr>
          <p:cNvSpPr txBox="1"/>
          <p:nvPr/>
        </p:nvSpPr>
        <p:spPr>
          <a:xfrm>
            <a:off x="353377" y="347870"/>
            <a:ext cx="8760155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Work, next steps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Working with lawyer to review Loan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 reviewing details of display, spirit of, etc.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will circle back with MOTB with follow-up questions in a couple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Working to secure an appraisal, and to further solidify our ownership (provenance)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can post drafts of agreement and facility report on Session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Desire for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WPC has a strong emotional connection to these artifacts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some, including </a:t>
            </a:r>
            <a:r>
              <a:rPr lang="en-US" sz="1600" dirty="0" err="1"/>
              <a:t>Jamee</a:t>
            </a:r>
            <a:r>
              <a:rPr lang="en-US" sz="1600" dirty="0"/>
              <a:t> and Mary, part of July 20, 1969 Communion – Eagle landed 4+ </a:t>
            </a:r>
            <a:r>
              <a:rPr lang="en-US" sz="1600" dirty="0" err="1"/>
              <a:t>hrs</a:t>
            </a:r>
            <a:r>
              <a:rPr lang="en-US" sz="1600" dirty="0"/>
              <a:t> later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We still have current members who were part of the Apollo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Would </a:t>
            </a:r>
            <a:r>
              <a:rPr lang="en-US" sz="1600" u="sng" dirty="0"/>
              <a:t>not</a:t>
            </a:r>
            <a:r>
              <a:rPr lang="en-US" sz="1600" dirty="0"/>
              <a:t> suggest a congregation vote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not practical and not all invested to the same degree, and again </a:t>
            </a:r>
            <a:r>
              <a:rPr lang="en-US" sz="1600" u="sng" dirty="0"/>
              <a:t>this is a Session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instead suggest informal discussion during Bible Study, Covenant meetings, </a:t>
            </a:r>
            <a:r>
              <a:rPr lang="en-US" sz="1600" dirty="0" err="1"/>
              <a:t>etc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Also, perhaps a meeting at The Crossing (use meeting space) targeting Apollo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dirty="0"/>
              <a:t>Thoughts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25874412"/>
      </p:ext>
    </p:extLst>
  </p:cSld>
  <p:clrMapOvr>
    <a:masterClrMapping/>
  </p:clrMapOvr>
</p:sld>
</file>

<file path=ppt/theme/theme1.xml><?xml version="1.0" encoding="utf-8"?>
<a:theme xmlns:a="http://schemas.openxmlformats.org/drawingml/2006/main" name="als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s theme" id="{7C97ACA5-822B-3D4C-A0F3-95C876497429}" vid="{04547066-11EC-0247-921E-8831758704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als theme</Template>
  <TotalTime>90</TotalTime>
  <Words>691</Words>
  <Application>Microsoft Macintosh PowerPoint</Application>
  <PresentationFormat>On-screen Show (4:3)</PresentationFormat>
  <Paragraphs>69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als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Strahan, Alan L. (JSC-EG411)</dc:creator>
  <cp:lastModifiedBy>Strahan, Alan L. (JSC-EG411)</cp:lastModifiedBy>
  <cp:revision>9</cp:revision>
  <dcterms:created xsi:type="dcterms:W3CDTF">2022-07-24T17:56:20Z</dcterms:created>
  <dcterms:modified xsi:type="dcterms:W3CDTF">2022-07-26T00:10:20Z</dcterms:modified>
</cp:coreProperties>
</file>