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0" r:id="rId7"/>
    <p:sldId id="259" r:id="rId8"/>
    <p:sldId id="263" r:id="rId9"/>
    <p:sldId id="264" r:id="rId10"/>
    <p:sldId id="270" r:id="rId11"/>
    <p:sldId id="274" r:id="rId12"/>
    <p:sldId id="271" r:id="rId13"/>
    <p:sldId id="272" r:id="rId14"/>
    <p:sldId id="273" r:id="rId15"/>
    <p:sldId id="265" r:id="rId16"/>
    <p:sldId id="267" r:id="rId17"/>
    <p:sldId id="276" r:id="rId18"/>
    <p:sldId id="277" r:id="rId19"/>
    <p:sldId id="278" r:id="rId20"/>
    <p:sldId id="279" r:id="rId21"/>
    <p:sldId id="269" r:id="rId22"/>
    <p:sldId id="266"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CC00"/>
    <a:srgbClr val="F8D16E"/>
    <a:srgbClr val="FFFF99"/>
    <a:srgbClr val="FFFF66"/>
    <a:srgbClr val="1D77A6"/>
    <a:srgbClr val="66FF66"/>
    <a:srgbClr val="9999FF"/>
    <a:srgbClr val="00FF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25" autoAdjust="0"/>
    <p:restoredTop sz="94660"/>
  </p:normalViewPr>
  <p:slideViewPr>
    <p:cSldViewPr snapToGrid="0">
      <p:cViewPr varScale="1">
        <p:scale>
          <a:sx n="70" d="100"/>
          <a:sy n="70" d="100"/>
        </p:scale>
        <p:origin x="16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y Eng" userId="28d18dcfeb6c9615" providerId="LiveId" clId="{839F953C-1D47-4DB6-963C-4B8B1832B6F2}"/>
    <pc:docChg chg="undo custSel addSld modSld sldOrd">
      <pc:chgData name="Patty Eng" userId="28d18dcfeb6c9615" providerId="LiveId" clId="{839F953C-1D47-4DB6-963C-4B8B1832B6F2}" dt="2020-07-21T23:47:39.767" v="9824" actId="1076"/>
      <pc:docMkLst>
        <pc:docMk/>
      </pc:docMkLst>
      <pc:sldChg chg="addSp modSp mod">
        <pc:chgData name="Patty Eng" userId="28d18dcfeb6c9615" providerId="LiveId" clId="{839F953C-1D47-4DB6-963C-4B8B1832B6F2}" dt="2020-07-21T22:32:36.256" v="7806" actId="207"/>
        <pc:sldMkLst>
          <pc:docMk/>
          <pc:sldMk cId="3204808213" sldId="256"/>
        </pc:sldMkLst>
        <pc:spChg chg="add mod">
          <ac:chgData name="Patty Eng" userId="28d18dcfeb6c9615" providerId="LiveId" clId="{839F953C-1D47-4DB6-963C-4B8B1832B6F2}" dt="2020-07-21T22:32:36.256" v="7806" actId="207"/>
          <ac:spMkLst>
            <pc:docMk/>
            <pc:sldMk cId="3204808213" sldId="256"/>
            <ac:spMk id="2" creationId="{C55D2B6E-BF60-46B4-8329-8474EFC0A7FD}"/>
          </ac:spMkLst>
        </pc:spChg>
      </pc:sldChg>
      <pc:sldChg chg="addSp modSp new mod">
        <pc:chgData name="Patty Eng" userId="28d18dcfeb6c9615" providerId="LiveId" clId="{839F953C-1D47-4DB6-963C-4B8B1832B6F2}" dt="2020-07-20T16:45:27.264" v="372" actId="207"/>
        <pc:sldMkLst>
          <pc:docMk/>
          <pc:sldMk cId="391477231" sldId="257"/>
        </pc:sldMkLst>
        <pc:spChg chg="add mod">
          <ac:chgData name="Patty Eng" userId="28d18dcfeb6c9615" providerId="LiveId" clId="{839F953C-1D47-4DB6-963C-4B8B1832B6F2}" dt="2020-07-20T16:45:27.264" v="372" actId="207"/>
          <ac:spMkLst>
            <pc:docMk/>
            <pc:sldMk cId="391477231" sldId="257"/>
            <ac:spMk id="2" creationId="{291F8430-C443-4F90-9C1D-BF33CA878DD3}"/>
          </ac:spMkLst>
        </pc:spChg>
        <pc:picChg chg="add mod">
          <ac:chgData name="Patty Eng" userId="28d18dcfeb6c9615" providerId="LiveId" clId="{839F953C-1D47-4DB6-963C-4B8B1832B6F2}" dt="2020-07-20T16:44:13.625" v="338" actId="1076"/>
          <ac:picMkLst>
            <pc:docMk/>
            <pc:sldMk cId="391477231" sldId="257"/>
            <ac:picMk id="3" creationId="{7E118A23-0F09-4FC6-8BB9-E3128CE64929}"/>
          </ac:picMkLst>
        </pc:picChg>
      </pc:sldChg>
      <pc:sldChg chg="addSp modSp new mod setBg">
        <pc:chgData name="Patty Eng" userId="28d18dcfeb6c9615" providerId="LiveId" clId="{839F953C-1D47-4DB6-963C-4B8B1832B6F2}" dt="2020-07-21T23:02:18.450" v="9473" actId="207"/>
        <pc:sldMkLst>
          <pc:docMk/>
          <pc:sldMk cId="109381513" sldId="258"/>
        </pc:sldMkLst>
        <pc:spChg chg="add mod">
          <ac:chgData name="Patty Eng" userId="28d18dcfeb6c9615" providerId="LiveId" clId="{839F953C-1D47-4DB6-963C-4B8B1832B6F2}" dt="2020-07-21T23:02:18.450" v="9473" actId="207"/>
          <ac:spMkLst>
            <pc:docMk/>
            <pc:sldMk cId="109381513" sldId="258"/>
            <ac:spMk id="2" creationId="{66C86147-0389-4DCF-8847-CEAAD4D67E47}"/>
          </ac:spMkLst>
        </pc:spChg>
        <pc:spChg chg="add mod">
          <ac:chgData name="Patty Eng" userId="28d18dcfeb6c9615" providerId="LiveId" clId="{839F953C-1D47-4DB6-963C-4B8B1832B6F2}" dt="2020-07-21T19:57:57.954" v="2895" actId="20577"/>
          <ac:spMkLst>
            <pc:docMk/>
            <pc:sldMk cId="109381513" sldId="258"/>
            <ac:spMk id="3" creationId="{DEF1ADBF-DF57-4241-99BB-6BCA7633CFED}"/>
          </ac:spMkLst>
        </pc:spChg>
      </pc:sldChg>
      <pc:sldChg chg="addSp delSp modSp new mod">
        <pc:chgData name="Patty Eng" userId="28d18dcfeb6c9615" providerId="LiveId" clId="{839F953C-1D47-4DB6-963C-4B8B1832B6F2}" dt="2020-07-21T22:33:17.517" v="7811" actId="207"/>
        <pc:sldMkLst>
          <pc:docMk/>
          <pc:sldMk cId="2520527430" sldId="259"/>
        </pc:sldMkLst>
        <pc:spChg chg="add mod">
          <ac:chgData name="Patty Eng" userId="28d18dcfeb6c9615" providerId="LiveId" clId="{839F953C-1D47-4DB6-963C-4B8B1832B6F2}" dt="2020-07-21T22:33:17.517" v="7811" actId="207"/>
          <ac:spMkLst>
            <pc:docMk/>
            <pc:sldMk cId="2520527430" sldId="259"/>
            <ac:spMk id="2" creationId="{C645A842-696D-48A6-BAB1-D465759A36D5}"/>
          </ac:spMkLst>
        </pc:spChg>
        <pc:spChg chg="add del mod">
          <ac:chgData name="Patty Eng" userId="28d18dcfeb6c9615" providerId="LiveId" clId="{839F953C-1D47-4DB6-963C-4B8B1832B6F2}" dt="2020-07-20T17:07:09.674" v="1629"/>
          <ac:spMkLst>
            <pc:docMk/>
            <pc:sldMk cId="2520527430" sldId="259"/>
            <ac:spMk id="3" creationId="{AEE0E9D0-6702-49CF-83CE-8C7279140288}"/>
          </ac:spMkLst>
        </pc:spChg>
        <pc:spChg chg="add mod">
          <ac:chgData name="Patty Eng" userId="28d18dcfeb6c9615" providerId="LiveId" clId="{839F953C-1D47-4DB6-963C-4B8B1832B6F2}" dt="2020-07-20T17:33:32.841" v="2835" actId="12"/>
          <ac:spMkLst>
            <pc:docMk/>
            <pc:sldMk cId="2520527430" sldId="259"/>
            <ac:spMk id="4" creationId="{65824623-210E-41AD-98C3-3D76394335D8}"/>
          </ac:spMkLst>
        </pc:spChg>
      </pc:sldChg>
      <pc:sldChg chg="addSp delSp modSp new mod ord">
        <pc:chgData name="Patty Eng" userId="28d18dcfeb6c9615" providerId="LiveId" clId="{839F953C-1D47-4DB6-963C-4B8B1832B6F2}" dt="2020-07-21T22:33:10.525" v="7810" actId="207"/>
        <pc:sldMkLst>
          <pc:docMk/>
          <pc:sldMk cId="1553056165" sldId="260"/>
        </pc:sldMkLst>
        <pc:spChg chg="add mod">
          <ac:chgData name="Patty Eng" userId="28d18dcfeb6c9615" providerId="LiveId" clId="{839F953C-1D47-4DB6-963C-4B8B1832B6F2}" dt="2020-07-21T22:33:10.525" v="7810" actId="207"/>
          <ac:spMkLst>
            <pc:docMk/>
            <pc:sldMk cId="1553056165" sldId="260"/>
            <ac:spMk id="2" creationId="{72807F0B-A85B-4F60-8775-4037CF256CA5}"/>
          </ac:spMkLst>
        </pc:spChg>
        <pc:spChg chg="add del mod">
          <ac:chgData name="Patty Eng" userId="28d18dcfeb6c9615" providerId="LiveId" clId="{839F953C-1D47-4DB6-963C-4B8B1832B6F2}" dt="2020-07-21T20:00:43.497" v="2928"/>
          <ac:spMkLst>
            <pc:docMk/>
            <pc:sldMk cId="1553056165" sldId="260"/>
            <ac:spMk id="3" creationId="{1287DF25-76C0-4ECE-ABA2-734E859B2A6E}"/>
          </ac:spMkLst>
        </pc:spChg>
        <pc:spChg chg="add del mod">
          <ac:chgData name="Patty Eng" userId="28d18dcfeb6c9615" providerId="LiveId" clId="{839F953C-1D47-4DB6-963C-4B8B1832B6F2}" dt="2020-07-21T20:00:43.497" v="2930"/>
          <ac:spMkLst>
            <pc:docMk/>
            <pc:sldMk cId="1553056165" sldId="260"/>
            <ac:spMk id="4" creationId="{F3A30C34-19F2-46B0-8D36-7C6713B5E7ED}"/>
          </ac:spMkLst>
        </pc:spChg>
        <pc:spChg chg="add mod">
          <ac:chgData name="Patty Eng" userId="28d18dcfeb6c9615" providerId="LiveId" clId="{839F953C-1D47-4DB6-963C-4B8B1832B6F2}" dt="2020-07-21T21:16:53.473" v="3532" actId="20577"/>
          <ac:spMkLst>
            <pc:docMk/>
            <pc:sldMk cId="1553056165" sldId="260"/>
            <ac:spMk id="5" creationId="{45116BE1-CE13-482B-9628-294DDC82DD78}"/>
          </ac:spMkLst>
        </pc:spChg>
        <pc:spChg chg="add del mod">
          <ac:chgData name="Patty Eng" userId="28d18dcfeb6c9615" providerId="LiveId" clId="{839F953C-1D47-4DB6-963C-4B8B1832B6F2}" dt="2020-07-21T21:34:58.480" v="3658" actId="21"/>
          <ac:spMkLst>
            <pc:docMk/>
            <pc:sldMk cId="1553056165" sldId="260"/>
            <ac:spMk id="8" creationId="{6756E546-46E3-4BC4-B8EA-319A61B5E399}"/>
          </ac:spMkLst>
        </pc:spChg>
        <pc:spChg chg="add del mod">
          <ac:chgData name="Patty Eng" userId="28d18dcfeb6c9615" providerId="LiveId" clId="{839F953C-1D47-4DB6-963C-4B8B1832B6F2}" dt="2020-07-21T21:35:14.995" v="3659" actId="21"/>
          <ac:spMkLst>
            <pc:docMk/>
            <pc:sldMk cId="1553056165" sldId="260"/>
            <ac:spMk id="9" creationId="{B7A4C4AE-0A63-40C5-8D46-838FD4B23B6D}"/>
          </ac:spMkLst>
        </pc:spChg>
        <pc:spChg chg="add del mod ord">
          <ac:chgData name="Patty Eng" userId="28d18dcfeb6c9615" providerId="LiveId" clId="{839F953C-1D47-4DB6-963C-4B8B1832B6F2}" dt="2020-07-21T21:20:55.311" v="3551" actId="21"/>
          <ac:spMkLst>
            <pc:docMk/>
            <pc:sldMk cId="1553056165" sldId="260"/>
            <ac:spMk id="10" creationId="{913928D4-CCCD-4DB0-B0D3-AA8169B42723}"/>
          </ac:spMkLst>
        </pc:spChg>
        <pc:spChg chg="add del mod">
          <ac:chgData name="Patty Eng" userId="28d18dcfeb6c9615" providerId="LiveId" clId="{839F953C-1D47-4DB6-963C-4B8B1832B6F2}" dt="2020-07-21T21:35:19.796" v="3660" actId="21"/>
          <ac:spMkLst>
            <pc:docMk/>
            <pc:sldMk cId="1553056165" sldId="260"/>
            <ac:spMk id="11" creationId="{49655E25-B459-44A4-A669-2A8BAE3E317E}"/>
          </ac:spMkLst>
        </pc:spChg>
        <pc:spChg chg="add del mod">
          <ac:chgData name="Patty Eng" userId="28d18dcfeb6c9615" providerId="LiveId" clId="{839F953C-1D47-4DB6-963C-4B8B1832B6F2}" dt="2020-07-21T21:34:49.687" v="3657" actId="21"/>
          <ac:spMkLst>
            <pc:docMk/>
            <pc:sldMk cId="1553056165" sldId="260"/>
            <ac:spMk id="12" creationId="{D148089E-EED7-4D84-8611-486A6651DD53}"/>
          </ac:spMkLst>
        </pc:spChg>
        <pc:spChg chg="add mod">
          <ac:chgData name="Patty Eng" userId="28d18dcfeb6c9615" providerId="LiveId" clId="{839F953C-1D47-4DB6-963C-4B8B1832B6F2}" dt="2020-07-21T21:41:41.024" v="3680" actId="1076"/>
          <ac:spMkLst>
            <pc:docMk/>
            <pc:sldMk cId="1553056165" sldId="260"/>
            <ac:spMk id="26" creationId="{286F7807-0753-4DFD-B5A3-92F2F5240754}"/>
          </ac:spMkLst>
        </pc:spChg>
        <pc:spChg chg="add mod">
          <ac:chgData name="Patty Eng" userId="28d18dcfeb6c9615" providerId="LiveId" clId="{839F953C-1D47-4DB6-963C-4B8B1832B6F2}" dt="2020-07-21T21:41:52.532" v="3682" actId="1076"/>
          <ac:spMkLst>
            <pc:docMk/>
            <pc:sldMk cId="1553056165" sldId="260"/>
            <ac:spMk id="27" creationId="{F3513313-F6C4-4244-BC09-34FE220E4F76}"/>
          </ac:spMkLst>
        </pc:spChg>
        <pc:spChg chg="add mod">
          <ac:chgData name="Patty Eng" userId="28d18dcfeb6c9615" providerId="LiveId" clId="{839F953C-1D47-4DB6-963C-4B8B1832B6F2}" dt="2020-07-21T21:42:05.300" v="3684" actId="1076"/>
          <ac:spMkLst>
            <pc:docMk/>
            <pc:sldMk cId="1553056165" sldId="260"/>
            <ac:spMk id="28" creationId="{F25C3E5D-ABEC-4FBD-A1D0-D8B6E82CDB8D}"/>
          </ac:spMkLst>
        </pc:spChg>
        <pc:spChg chg="add mod">
          <ac:chgData name="Patty Eng" userId="28d18dcfeb6c9615" providerId="LiveId" clId="{839F953C-1D47-4DB6-963C-4B8B1832B6F2}" dt="2020-07-21T21:42:46.006" v="3690" actId="20577"/>
          <ac:spMkLst>
            <pc:docMk/>
            <pc:sldMk cId="1553056165" sldId="260"/>
            <ac:spMk id="29" creationId="{43328569-CA0F-404B-845E-6C4D8CCA3FD1}"/>
          </ac:spMkLst>
        </pc:spChg>
        <pc:spChg chg="add mod">
          <ac:chgData name="Patty Eng" userId="28d18dcfeb6c9615" providerId="LiveId" clId="{839F953C-1D47-4DB6-963C-4B8B1832B6F2}" dt="2020-07-21T21:45:34.982" v="3897" actId="1076"/>
          <ac:spMkLst>
            <pc:docMk/>
            <pc:sldMk cId="1553056165" sldId="260"/>
            <ac:spMk id="30" creationId="{5BBB081E-DE5B-458F-AE27-E5C3A76B67F2}"/>
          </ac:spMkLst>
        </pc:spChg>
        <pc:spChg chg="add mod">
          <ac:chgData name="Patty Eng" userId="28d18dcfeb6c9615" providerId="LiveId" clId="{839F953C-1D47-4DB6-963C-4B8B1832B6F2}" dt="2020-07-21T21:46:47.666" v="3987" actId="1076"/>
          <ac:spMkLst>
            <pc:docMk/>
            <pc:sldMk cId="1553056165" sldId="260"/>
            <ac:spMk id="31" creationId="{96163662-DCA3-4F27-B2DD-6C459228FF45}"/>
          </ac:spMkLst>
        </pc:spChg>
        <pc:picChg chg="add del mod">
          <ac:chgData name="Patty Eng" userId="28d18dcfeb6c9615" providerId="LiveId" clId="{839F953C-1D47-4DB6-963C-4B8B1832B6F2}" dt="2020-07-21T21:17:53.418" v="3536" actId="21"/>
          <ac:picMkLst>
            <pc:docMk/>
            <pc:sldMk cId="1553056165" sldId="260"/>
            <ac:picMk id="6" creationId="{8C771AD9-90BF-4980-8748-115D24AB440D}"/>
          </ac:picMkLst>
        </pc:picChg>
        <pc:picChg chg="add del mod">
          <ac:chgData name="Patty Eng" userId="28d18dcfeb6c9615" providerId="LiveId" clId="{839F953C-1D47-4DB6-963C-4B8B1832B6F2}" dt="2020-07-21T21:22:12.154" v="3563" actId="21"/>
          <ac:picMkLst>
            <pc:docMk/>
            <pc:sldMk cId="1553056165" sldId="260"/>
            <ac:picMk id="7" creationId="{9BEF667C-20BC-4044-8EEF-2E5280D9F857}"/>
          </ac:picMkLst>
        </pc:picChg>
        <pc:picChg chg="add del mod">
          <ac:chgData name="Patty Eng" userId="28d18dcfeb6c9615" providerId="LiveId" clId="{839F953C-1D47-4DB6-963C-4B8B1832B6F2}" dt="2020-07-21T21:33:32.090" v="3653" actId="21"/>
          <ac:picMkLst>
            <pc:docMk/>
            <pc:sldMk cId="1553056165" sldId="260"/>
            <ac:picMk id="13" creationId="{03051DDB-E7FD-443F-8776-E929DD3D973B}"/>
          </ac:picMkLst>
        </pc:picChg>
        <pc:picChg chg="add mod">
          <ac:chgData name="Patty Eng" userId="28d18dcfeb6c9615" providerId="LiveId" clId="{839F953C-1D47-4DB6-963C-4B8B1832B6F2}" dt="2020-07-21T21:35:30.157" v="3661" actId="1076"/>
          <ac:picMkLst>
            <pc:docMk/>
            <pc:sldMk cId="1553056165" sldId="260"/>
            <ac:picMk id="14" creationId="{CA3BF974-57FD-4D00-925B-CB1CEBBA2633}"/>
          </ac:picMkLst>
        </pc:picChg>
        <pc:cxnChg chg="add mod">
          <ac:chgData name="Patty Eng" userId="28d18dcfeb6c9615" providerId="LiveId" clId="{839F953C-1D47-4DB6-963C-4B8B1832B6F2}" dt="2020-07-21T21:35:48.488" v="3664" actId="14100"/>
          <ac:cxnSpMkLst>
            <pc:docMk/>
            <pc:sldMk cId="1553056165" sldId="260"/>
            <ac:cxnSpMk id="15" creationId="{46ABEE1F-A208-4886-B350-1BD0F6704A4D}"/>
          </ac:cxnSpMkLst>
        </pc:cxnChg>
        <pc:cxnChg chg="add mod">
          <ac:chgData name="Patty Eng" userId="28d18dcfeb6c9615" providerId="LiveId" clId="{839F953C-1D47-4DB6-963C-4B8B1832B6F2}" dt="2020-07-21T21:39:57.614" v="3666" actId="1076"/>
          <ac:cxnSpMkLst>
            <pc:docMk/>
            <pc:sldMk cId="1553056165" sldId="260"/>
            <ac:cxnSpMk id="17" creationId="{2411AE41-1868-47C9-AB6E-EB326B82150C}"/>
          </ac:cxnSpMkLst>
        </pc:cxnChg>
        <pc:cxnChg chg="add mod">
          <ac:chgData name="Patty Eng" userId="28d18dcfeb6c9615" providerId="LiveId" clId="{839F953C-1D47-4DB6-963C-4B8B1832B6F2}" dt="2020-07-21T21:40:22.161" v="3671" actId="1076"/>
          <ac:cxnSpMkLst>
            <pc:docMk/>
            <pc:sldMk cId="1553056165" sldId="260"/>
            <ac:cxnSpMk id="18" creationId="{3DA9D457-819C-4857-BAAC-2C1DE8701E99}"/>
          </ac:cxnSpMkLst>
        </pc:cxnChg>
        <pc:cxnChg chg="add mod">
          <ac:chgData name="Patty Eng" userId="28d18dcfeb6c9615" providerId="LiveId" clId="{839F953C-1D47-4DB6-963C-4B8B1832B6F2}" dt="2020-07-21T21:40:47.808" v="3678" actId="14100"/>
          <ac:cxnSpMkLst>
            <pc:docMk/>
            <pc:sldMk cId="1553056165" sldId="260"/>
            <ac:cxnSpMk id="21" creationId="{EBB0FA79-6E54-4B92-8549-B90EE3B1C9FA}"/>
          </ac:cxnSpMkLst>
        </pc:cxnChg>
      </pc:sldChg>
      <pc:sldChg chg="addSp delSp modSp new mod ord setBg">
        <pc:chgData name="Patty Eng" userId="28d18dcfeb6c9615" providerId="LiveId" clId="{839F953C-1D47-4DB6-963C-4B8B1832B6F2}" dt="2020-07-21T22:56:51.709" v="9414"/>
        <pc:sldMkLst>
          <pc:docMk/>
          <pc:sldMk cId="2250533703" sldId="261"/>
        </pc:sldMkLst>
        <pc:spChg chg="add mod">
          <ac:chgData name="Patty Eng" userId="28d18dcfeb6c9615" providerId="LiveId" clId="{839F953C-1D47-4DB6-963C-4B8B1832B6F2}" dt="2020-07-21T22:32:55.557" v="7808" actId="207"/>
          <ac:spMkLst>
            <pc:docMk/>
            <pc:sldMk cId="2250533703" sldId="261"/>
            <ac:spMk id="2" creationId="{1D6319C3-0F3D-41EB-AD4B-4B6FEF991A7C}"/>
          </ac:spMkLst>
        </pc:spChg>
        <pc:spChg chg="add del mod">
          <ac:chgData name="Patty Eng" userId="28d18dcfeb6c9615" providerId="LiveId" clId="{839F953C-1D47-4DB6-963C-4B8B1832B6F2}" dt="2020-07-21T21:25:00.292" v="3575" actId="21"/>
          <ac:spMkLst>
            <pc:docMk/>
            <pc:sldMk cId="2250533703" sldId="261"/>
            <ac:spMk id="6" creationId="{C69253E3-CA07-483C-AF27-5365F8E093AD}"/>
          </ac:spMkLst>
        </pc:spChg>
        <pc:spChg chg="add del mod">
          <ac:chgData name="Patty Eng" userId="28d18dcfeb6c9615" providerId="LiveId" clId="{839F953C-1D47-4DB6-963C-4B8B1832B6F2}" dt="2020-07-21T21:25:37.761" v="3578" actId="21"/>
          <ac:spMkLst>
            <pc:docMk/>
            <pc:sldMk cId="2250533703" sldId="261"/>
            <ac:spMk id="7" creationId="{D93A2AA5-239A-46EC-A836-7AEB55CABA15}"/>
          </ac:spMkLst>
        </pc:spChg>
        <pc:picChg chg="add del mod">
          <ac:chgData name="Patty Eng" userId="28d18dcfeb6c9615" providerId="LiveId" clId="{839F953C-1D47-4DB6-963C-4B8B1832B6F2}" dt="2020-07-21T21:00:30.698" v="3434" actId="21"/>
          <ac:picMkLst>
            <pc:docMk/>
            <pc:sldMk cId="2250533703" sldId="261"/>
            <ac:picMk id="3" creationId="{7925BA34-972B-4913-830A-6404104A07AD}"/>
          </ac:picMkLst>
        </pc:picChg>
        <pc:picChg chg="add del mod">
          <ac:chgData name="Patty Eng" userId="28d18dcfeb6c9615" providerId="LiveId" clId="{839F953C-1D47-4DB6-963C-4B8B1832B6F2}" dt="2020-07-21T21:22:35.871" v="3564" actId="21"/>
          <ac:picMkLst>
            <pc:docMk/>
            <pc:sldMk cId="2250533703" sldId="261"/>
            <ac:picMk id="4" creationId="{7890980E-CE62-4934-9E2C-74B6B5440446}"/>
          </ac:picMkLst>
        </pc:picChg>
        <pc:picChg chg="add mod">
          <ac:chgData name="Patty Eng" userId="28d18dcfeb6c9615" providerId="LiveId" clId="{839F953C-1D47-4DB6-963C-4B8B1832B6F2}" dt="2020-07-21T21:28:59.560" v="3631" actId="1076"/>
          <ac:picMkLst>
            <pc:docMk/>
            <pc:sldMk cId="2250533703" sldId="261"/>
            <ac:picMk id="5" creationId="{E8D1F328-A476-4512-B6F3-6F4E4E752F41}"/>
          </ac:picMkLst>
        </pc:picChg>
        <pc:cxnChg chg="add mod">
          <ac:chgData name="Patty Eng" userId="28d18dcfeb6c9615" providerId="LiveId" clId="{839F953C-1D47-4DB6-963C-4B8B1832B6F2}" dt="2020-07-21T21:29:06.439" v="3634" actId="1076"/>
          <ac:cxnSpMkLst>
            <pc:docMk/>
            <pc:sldMk cId="2250533703" sldId="261"/>
            <ac:cxnSpMk id="9" creationId="{4728904E-8429-4508-8F3F-CFB16E686FC2}"/>
          </ac:cxnSpMkLst>
        </pc:cxnChg>
        <pc:cxnChg chg="add mod">
          <ac:chgData name="Patty Eng" userId="28d18dcfeb6c9615" providerId="LiveId" clId="{839F953C-1D47-4DB6-963C-4B8B1832B6F2}" dt="2020-07-21T21:29:11.846" v="3636" actId="1076"/>
          <ac:cxnSpMkLst>
            <pc:docMk/>
            <pc:sldMk cId="2250533703" sldId="261"/>
            <ac:cxnSpMk id="11" creationId="{787C9BCE-4BF9-47F6-B91F-E92918862CE6}"/>
          </ac:cxnSpMkLst>
        </pc:cxnChg>
        <pc:cxnChg chg="add mod">
          <ac:chgData name="Patty Eng" userId="28d18dcfeb6c9615" providerId="LiveId" clId="{839F953C-1D47-4DB6-963C-4B8B1832B6F2}" dt="2020-07-21T21:29:08.667" v="3635" actId="1076"/>
          <ac:cxnSpMkLst>
            <pc:docMk/>
            <pc:sldMk cId="2250533703" sldId="261"/>
            <ac:cxnSpMk id="12" creationId="{AF0B8CF0-DA47-44C5-9731-66ADAEA092C9}"/>
          </ac:cxnSpMkLst>
        </pc:cxnChg>
        <pc:cxnChg chg="add mod">
          <ac:chgData name="Patty Eng" userId="28d18dcfeb6c9615" providerId="LiveId" clId="{839F953C-1D47-4DB6-963C-4B8B1832B6F2}" dt="2020-07-21T21:29:04.026" v="3633" actId="1076"/>
          <ac:cxnSpMkLst>
            <pc:docMk/>
            <pc:sldMk cId="2250533703" sldId="261"/>
            <ac:cxnSpMk id="16" creationId="{FF874658-1735-451B-8F66-0EE9FAF4EB38}"/>
          </ac:cxnSpMkLst>
        </pc:cxnChg>
      </pc:sldChg>
      <pc:sldChg chg="addSp delSp modSp add mod setBg">
        <pc:chgData name="Patty Eng" userId="28d18dcfeb6c9615" providerId="LiveId" clId="{839F953C-1D47-4DB6-963C-4B8B1832B6F2}" dt="2020-07-21T22:56:37.173" v="9347"/>
        <pc:sldMkLst>
          <pc:docMk/>
          <pc:sldMk cId="2200733324" sldId="262"/>
        </pc:sldMkLst>
        <pc:spChg chg="mod">
          <ac:chgData name="Patty Eng" userId="28d18dcfeb6c9615" providerId="LiveId" clId="{839F953C-1D47-4DB6-963C-4B8B1832B6F2}" dt="2020-07-21T22:33:03.200" v="7809" actId="207"/>
          <ac:spMkLst>
            <pc:docMk/>
            <pc:sldMk cId="2200733324" sldId="262"/>
            <ac:spMk id="2" creationId="{1D6319C3-0F3D-41EB-AD4B-4B6FEF991A7C}"/>
          </ac:spMkLst>
        </pc:spChg>
        <pc:spChg chg="add mod">
          <ac:chgData name="Patty Eng" userId="28d18dcfeb6c9615" providerId="LiveId" clId="{839F953C-1D47-4DB6-963C-4B8B1832B6F2}" dt="2020-07-21T20:42:57.355" v="3119" actId="207"/>
          <ac:spMkLst>
            <pc:docMk/>
            <pc:sldMk cId="2200733324" sldId="262"/>
            <ac:spMk id="4" creationId="{80C2CED0-8D51-4C44-8086-9D9FDE92248F}"/>
          </ac:spMkLst>
        </pc:spChg>
        <pc:spChg chg="add del mod">
          <ac:chgData name="Patty Eng" userId="28d18dcfeb6c9615" providerId="LiveId" clId="{839F953C-1D47-4DB6-963C-4B8B1832B6F2}" dt="2020-07-21T20:45:07.945" v="3268"/>
          <ac:spMkLst>
            <pc:docMk/>
            <pc:sldMk cId="2200733324" sldId="262"/>
            <ac:spMk id="5" creationId="{7D1723AB-C210-4BC3-9465-ABEA1EB45C39}"/>
          </ac:spMkLst>
        </pc:spChg>
        <pc:spChg chg="add mod">
          <ac:chgData name="Patty Eng" userId="28d18dcfeb6c9615" providerId="LiveId" clId="{839F953C-1D47-4DB6-963C-4B8B1832B6F2}" dt="2020-07-21T20:46:40.913" v="3306" actId="14100"/>
          <ac:spMkLst>
            <pc:docMk/>
            <pc:sldMk cId="2200733324" sldId="262"/>
            <ac:spMk id="6" creationId="{38D1E901-7C2A-4DB9-8640-BEC2D0D15047}"/>
          </ac:spMkLst>
        </pc:spChg>
        <pc:spChg chg="add mod">
          <ac:chgData name="Patty Eng" userId="28d18dcfeb6c9615" providerId="LiveId" clId="{839F953C-1D47-4DB6-963C-4B8B1832B6F2}" dt="2020-07-21T20:45:19.428" v="3270" actId="1076"/>
          <ac:spMkLst>
            <pc:docMk/>
            <pc:sldMk cId="2200733324" sldId="262"/>
            <ac:spMk id="7" creationId="{4F5E3BE0-F2FA-4817-A048-115C5F144FCF}"/>
          </ac:spMkLst>
        </pc:spChg>
        <pc:spChg chg="add mod">
          <ac:chgData name="Patty Eng" userId="28d18dcfeb6c9615" providerId="LiveId" clId="{839F953C-1D47-4DB6-963C-4B8B1832B6F2}" dt="2020-07-21T20:46:38.608" v="3305" actId="14100"/>
          <ac:spMkLst>
            <pc:docMk/>
            <pc:sldMk cId="2200733324" sldId="262"/>
            <ac:spMk id="8" creationId="{4CA84E3F-C148-47A8-A7F6-38AD8F7F9CF5}"/>
          </ac:spMkLst>
        </pc:spChg>
        <pc:spChg chg="add mod">
          <ac:chgData name="Patty Eng" userId="28d18dcfeb6c9615" providerId="LiveId" clId="{839F953C-1D47-4DB6-963C-4B8B1832B6F2}" dt="2020-07-21T20:45:50.861" v="3286" actId="1076"/>
          <ac:spMkLst>
            <pc:docMk/>
            <pc:sldMk cId="2200733324" sldId="262"/>
            <ac:spMk id="9" creationId="{6CE343AD-DB0B-452C-A085-FC95F5E82CA1}"/>
          </ac:spMkLst>
        </pc:spChg>
        <pc:spChg chg="add mod">
          <ac:chgData name="Patty Eng" userId="28d18dcfeb6c9615" providerId="LiveId" clId="{839F953C-1D47-4DB6-963C-4B8B1832B6F2}" dt="2020-07-21T20:47:29.384" v="3335" actId="20577"/>
          <ac:spMkLst>
            <pc:docMk/>
            <pc:sldMk cId="2200733324" sldId="262"/>
            <ac:spMk id="10" creationId="{027EE70D-DDD9-40D8-A5FB-9E6A0DA6942F}"/>
          </ac:spMkLst>
        </pc:spChg>
        <pc:spChg chg="add mod">
          <ac:chgData name="Patty Eng" userId="28d18dcfeb6c9615" providerId="LiveId" clId="{839F953C-1D47-4DB6-963C-4B8B1832B6F2}" dt="2020-07-21T20:47:42.519" v="3337" actId="1076"/>
          <ac:spMkLst>
            <pc:docMk/>
            <pc:sldMk cId="2200733324" sldId="262"/>
            <ac:spMk id="11" creationId="{88D3C01A-BEBF-45D1-944B-49835A357C8A}"/>
          </ac:spMkLst>
        </pc:spChg>
        <pc:spChg chg="add mod">
          <ac:chgData name="Patty Eng" userId="28d18dcfeb6c9615" providerId="LiveId" clId="{839F953C-1D47-4DB6-963C-4B8B1832B6F2}" dt="2020-07-21T20:47:15.877" v="3327" actId="20577"/>
          <ac:spMkLst>
            <pc:docMk/>
            <pc:sldMk cId="2200733324" sldId="262"/>
            <ac:spMk id="12" creationId="{F300A66E-CB3E-4D6A-A1B2-52227A9CF54B}"/>
          </ac:spMkLst>
        </pc:spChg>
        <pc:spChg chg="add mod">
          <ac:chgData name="Patty Eng" userId="28d18dcfeb6c9615" providerId="LiveId" clId="{839F953C-1D47-4DB6-963C-4B8B1832B6F2}" dt="2020-07-21T20:47:51.430" v="3339" actId="1076"/>
          <ac:spMkLst>
            <pc:docMk/>
            <pc:sldMk cId="2200733324" sldId="262"/>
            <ac:spMk id="13" creationId="{9EA1512E-E85D-44A2-868D-0969C23833EA}"/>
          </ac:spMkLst>
        </pc:spChg>
        <pc:spChg chg="add mod">
          <ac:chgData name="Patty Eng" userId="28d18dcfeb6c9615" providerId="LiveId" clId="{839F953C-1D47-4DB6-963C-4B8B1832B6F2}" dt="2020-07-21T20:48:10.047" v="3343" actId="1076"/>
          <ac:spMkLst>
            <pc:docMk/>
            <pc:sldMk cId="2200733324" sldId="262"/>
            <ac:spMk id="14" creationId="{CF1C830E-0B55-4DF2-A379-ECF04FD80527}"/>
          </ac:spMkLst>
        </pc:spChg>
        <pc:spChg chg="add mod">
          <ac:chgData name="Patty Eng" userId="28d18dcfeb6c9615" providerId="LiveId" clId="{839F953C-1D47-4DB6-963C-4B8B1832B6F2}" dt="2020-07-21T20:48:19.195" v="3345" actId="1076"/>
          <ac:spMkLst>
            <pc:docMk/>
            <pc:sldMk cId="2200733324" sldId="262"/>
            <ac:spMk id="15" creationId="{91195D6E-EF90-404F-9C4D-4A2540563258}"/>
          </ac:spMkLst>
        </pc:spChg>
        <pc:spChg chg="add mod">
          <ac:chgData name="Patty Eng" userId="28d18dcfeb6c9615" providerId="LiveId" clId="{839F953C-1D47-4DB6-963C-4B8B1832B6F2}" dt="2020-07-21T20:48:28.135" v="3347" actId="1076"/>
          <ac:spMkLst>
            <pc:docMk/>
            <pc:sldMk cId="2200733324" sldId="262"/>
            <ac:spMk id="16" creationId="{F6E0B3EC-442E-4270-9DD3-E61AB07CD18F}"/>
          </ac:spMkLst>
        </pc:spChg>
        <pc:spChg chg="add mod">
          <ac:chgData name="Patty Eng" userId="28d18dcfeb6c9615" providerId="LiveId" clId="{839F953C-1D47-4DB6-963C-4B8B1832B6F2}" dt="2020-07-21T21:02:48.140" v="3449" actId="1076"/>
          <ac:spMkLst>
            <pc:docMk/>
            <pc:sldMk cId="2200733324" sldId="262"/>
            <ac:spMk id="17" creationId="{C530DED9-FBA4-45EF-BFD2-4B3DBEDF3F39}"/>
          </ac:spMkLst>
        </pc:spChg>
        <pc:spChg chg="add mod">
          <ac:chgData name="Patty Eng" userId="28d18dcfeb6c9615" providerId="LiveId" clId="{839F953C-1D47-4DB6-963C-4B8B1832B6F2}" dt="2020-07-21T21:03:03.608" v="3452" actId="6549"/>
          <ac:spMkLst>
            <pc:docMk/>
            <pc:sldMk cId="2200733324" sldId="262"/>
            <ac:spMk id="18" creationId="{A4E8401F-B6ED-4BAD-ACED-B365BED7984C}"/>
          </ac:spMkLst>
        </pc:spChg>
        <pc:spChg chg="add del mod">
          <ac:chgData name="Patty Eng" userId="28d18dcfeb6c9615" providerId="LiveId" clId="{839F953C-1D47-4DB6-963C-4B8B1832B6F2}" dt="2020-07-21T20:49:33.318" v="3358" actId="21"/>
          <ac:spMkLst>
            <pc:docMk/>
            <pc:sldMk cId="2200733324" sldId="262"/>
            <ac:spMk id="19" creationId="{91D91FEA-B365-4184-8910-46099D34C985}"/>
          </ac:spMkLst>
        </pc:spChg>
        <pc:spChg chg="add del mod">
          <ac:chgData name="Patty Eng" userId="28d18dcfeb6c9615" providerId="LiveId" clId="{839F953C-1D47-4DB6-963C-4B8B1832B6F2}" dt="2020-07-21T20:49:36.396" v="3359" actId="21"/>
          <ac:spMkLst>
            <pc:docMk/>
            <pc:sldMk cId="2200733324" sldId="262"/>
            <ac:spMk id="20" creationId="{7268D48E-01BB-4849-8C10-38A2A3188C8E}"/>
          </ac:spMkLst>
        </pc:spChg>
        <pc:spChg chg="add del mod">
          <ac:chgData name="Patty Eng" userId="28d18dcfeb6c9615" providerId="LiveId" clId="{839F953C-1D47-4DB6-963C-4B8B1832B6F2}" dt="2020-07-21T20:49:25.172" v="3357" actId="21"/>
          <ac:spMkLst>
            <pc:docMk/>
            <pc:sldMk cId="2200733324" sldId="262"/>
            <ac:spMk id="21" creationId="{C44253A3-C316-4797-9299-DDDADE5B4D16}"/>
          </ac:spMkLst>
        </pc:spChg>
        <pc:picChg chg="del mod">
          <ac:chgData name="Patty Eng" userId="28d18dcfeb6c9615" providerId="LiveId" clId="{839F953C-1D47-4DB6-963C-4B8B1832B6F2}" dt="2020-07-21T21:01:43.102" v="3441" actId="478"/>
          <ac:picMkLst>
            <pc:docMk/>
            <pc:sldMk cId="2200733324" sldId="262"/>
            <ac:picMk id="3" creationId="{7925BA34-972B-4913-830A-6404104A07AD}"/>
          </ac:picMkLst>
        </pc:picChg>
        <pc:picChg chg="add del mod">
          <ac:chgData name="Patty Eng" userId="28d18dcfeb6c9615" providerId="LiveId" clId="{839F953C-1D47-4DB6-963C-4B8B1832B6F2}" dt="2020-07-21T21:01:51.249" v="3443" actId="21"/>
          <ac:picMkLst>
            <pc:docMk/>
            <pc:sldMk cId="2200733324" sldId="262"/>
            <ac:picMk id="22" creationId="{06443D61-72D7-40D9-8A72-CB8DC9FAE1B6}"/>
          </ac:picMkLst>
        </pc:picChg>
        <pc:picChg chg="add mod">
          <ac:chgData name="Patty Eng" userId="28d18dcfeb6c9615" providerId="LiveId" clId="{839F953C-1D47-4DB6-963C-4B8B1832B6F2}" dt="2020-07-21T21:02:22.536" v="3447" actId="1076"/>
          <ac:picMkLst>
            <pc:docMk/>
            <pc:sldMk cId="2200733324" sldId="262"/>
            <ac:picMk id="23" creationId="{799D680C-98AD-493F-B51B-1DF5DE504BC3}"/>
          </ac:picMkLst>
        </pc:picChg>
        <pc:cxnChg chg="add mod">
          <ac:chgData name="Patty Eng" userId="28d18dcfeb6c9615" providerId="LiveId" clId="{839F953C-1D47-4DB6-963C-4B8B1832B6F2}" dt="2020-07-21T21:30:01.239" v="3639" actId="14100"/>
          <ac:cxnSpMkLst>
            <pc:docMk/>
            <pc:sldMk cId="2200733324" sldId="262"/>
            <ac:cxnSpMk id="24" creationId="{D9D2D238-3B96-43A7-8E6A-E6214535AEC8}"/>
          </ac:cxnSpMkLst>
        </pc:cxnChg>
        <pc:cxnChg chg="add mod">
          <ac:chgData name="Patty Eng" userId="28d18dcfeb6c9615" providerId="LiveId" clId="{839F953C-1D47-4DB6-963C-4B8B1832B6F2}" dt="2020-07-21T21:30:11.831" v="3642" actId="14100"/>
          <ac:cxnSpMkLst>
            <pc:docMk/>
            <pc:sldMk cId="2200733324" sldId="262"/>
            <ac:cxnSpMk id="26" creationId="{D015FC39-1A29-41B9-A32C-800873EAA66E}"/>
          </ac:cxnSpMkLst>
        </pc:cxnChg>
        <pc:cxnChg chg="add mod">
          <ac:chgData name="Patty Eng" userId="28d18dcfeb6c9615" providerId="LiveId" clId="{839F953C-1D47-4DB6-963C-4B8B1832B6F2}" dt="2020-07-21T21:30:30.355" v="3646" actId="14100"/>
          <ac:cxnSpMkLst>
            <pc:docMk/>
            <pc:sldMk cId="2200733324" sldId="262"/>
            <ac:cxnSpMk id="28" creationId="{7725403D-B689-433A-9C7D-EE007EBD335B}"/>
          </ac:cxnSpMkLst>
        </pc:cxnChg>
        <pc:cxnChg chg="add mod">
          <ac:chgData name="Patty Eng" userId="28d18dcfeb6c9615" providerId="LiveId" clId="{839F953C-1D47-4DB6-963C-4B8B1832B6F2}" dt="2020-07-21T21:30:55.400" v="3649" actId="14100"/>
          <ac:cxnSpMkLst>
            <pc:docMk/>
            <pc:sldMk cId="2200733324" sldId="262"/>
            <ac:cxnSpMk id="31" creationId="{49F61DB8-2E88-4D38-B14B-04695E708D4C}"/>
          </ac:cxnSpMkLst>
        </pc:cxnChg>
      </pc:sldChg>
      <pc:sldChg chg="addSp delSp modSp new mod">
        <pc:chgData name="Patty Eng" userId="28d18dcfeb6c9615" providerId="LiveId" clId="{839F953C-1D47-4DB6-963C-4B8B1832B6F2}" dt="2020-07-21T22:33:23.687" v="7812" actId="207"/>
        <pc:sldMkLst>
          <pc:docMk/>
          <pc:sldMk cId="507724807" sldId="263"/>
        </pc:sldMkLst>
        <pc:spChg chg="del">
          <ac:chgData name="Patty Eng" userId="28d18dcfeb6c9615" providerId="LiveId" clId="{839F953C-1D47-4DB6-963C-4B8B1832B6F2}" dt="2020-07-21T21:48:32.698" v="3989" actId="21"/>
          <ac:spMkLst>
            <pc:docMk/>
            <pc:sldMk cId="507724807" sldId="263"/>
            <ac:spMk id="2" creationId="{C4D1C624-99B8-4BCE-A56A-372E8D548285}"/>
          </ac:spMkLst>
        </pc:spChg>
        <pc:spChg chg="del">
          <ac:chgData name="Patty Eng" userId="28d18dcfeb6c9615" providerId="LiveId" clId="{839F953C-1D47-4DB6-963C-4B8B1832B6F2}" dt="2020-07-21T21:48:35.990" v="3990" actId="21"/>
          <ac:spMkLst>
            <pc:docMk/>
            <pc:sldMk cId="507724807" sldId="263"/>
            <ac:spMk id="3" creationId="{321D1DD0-7129-477E-A4BB-E68A79EA780F}"/>
          </ac:spMkLst>
        </pc:spChg>
        <pc:spChg chg="add mod">
          <ac:chgData name="Patty Eng" userId="28d18dcfeb6c9615" providerId="LiveId" clId="{839F953C-1D47-4DB6-963C-4B8B1832B6F2}" dt="2020-07-21T22:33:23.687" v="7812" actId="207"/>
          <ac:spMkLst>
            <pc:docMk/>
            <pc:sldMk cId="507724807" sldId="263"/>
            <ac:spMk id="4" creationId="{CAAC768D-486F-4B69-9440-DDE6CF93F1F9}"/>
          </ac:spMkLst>
        </pc:spChg>
        <pc:spChg chg="add mod">
          <ac:chgData name="Patty Eng" userId="28d18dcfeb6c9615" providerId="LiveId" clId="{839F953C-1D47-4DB6-963C-4B8B1832B6F2}" dt="2020-07-21T21:58:11.013" v="4073" actId="571"/>
          <ac:spMkLst>
            <pc:docMk/>
            <pc:sldMk cId="507724807" sldId="263"/>
            <ac:spMk id="5" creationId="{65D4CD64-30E2-42FF-9986-61CD0DBB32AD}"/>
          </ac:spMkLst>
        </pc:spChg>
        <pc:picChg chg="add del mod">
          <ac:chgData name="Patty Eng" userId="28d18dcfeb6c9615" providerId="LiveId" clId="{839F953C-1D47-4DB6-963C-4B8B1832B6F2}" dt="2020-07-21T21:58:49.517" v="4079" actId="21"/>
          <ac:picMkLst>
            <pc:docMk/>
            <pc:sldMk cId="507724807" sldId="263"/>
            <ac:picMk id="6" creationId="{0D14247B-0857-49C2-BB10-30F29D743656}"/>
          </ac:picMkLst>
        </pc:picChg>
        <pc:picChg chg="add mod">
          <ac:chgData name="Patty Eng" userId="28d18dcfeb6c9615" providerId="LiveId" clId="{839F953C-1D47-4DB6-963C-4B8B1832B6F2}" dt="2020-07-21T21:59:56.937" v="4085" actId="1076"/>
          <ac:picMkLst>
            <pc:docMk/>
            <pc:sldMk cId="507724807" sldId="263"/>
            <ac:picMk id="7" creationId="{B008CED7-653B-41A8-89C3-01F8ADD2803B}"/>
          </ac:picMkLst>
        </pc:picChg>
      </pc:sldChg>
      <pc:sldChg chg="addSp delSp modSp new mod">
        <pc:chgData name="Patty Eng" userId="28d18dcfeb6c9615" providerId="LiveId" clId="{839F953C-1D47-4DB6-963C-4B8B1832B6F2}" dt="2020-07-21T22:33:31.753" v="7813" actId="207"/>
        <pc:sldMkLst>
          <pc:docMk/>
          <pc:sldMk cId="574236599" sldId="264"/>
        </pc:sldMkLst>
        <pc:spChg chg="del">
          <ac:chgData name="Patty Eng" userId="28d18dcfeb6c9615" providerId="LiveId" clId="{839F953C-1D47-4DB6-963C-4B8B1832B6F2}" dt="2020-07-21T22:02:44.533" v="4112" actId="21"/>
          <ac:spMkLst>
            <pc:docMk/>
            <pc:sldMk cId="574236599" sldId="264"/>
            <ac:spMk id="2" creationId="{9E49EA18-7161-4782-B1C7-7C23787FCACF}"/>
          </ac:spMkLst>
        </pc:spChg>
        <pc:spChg chg="del">
          <ac:chgData name="Patty Eng" userId="28d18dcfeb6c9615" providerId="LiveId" clId="{839F953C-1D47-4DB6-963C-4B8B1832B6F2}" dt="2020-07-21T22:01:18.897" v="4087" actId="21"/>
          <ac:spMkLst>
            <pc:docMk/>
            <pc:sldMk cId="574236599" sldId="264"/>
            <ac:spMk id="3" creationId="{565A3119-DD36-4215-B1F3-B43B4C28D53F}"/>
          </ac:spMkLst>
        </pc:spChg>
        <pc:spChg chg="add mod">
          <ac:chgData name="Patty Eng" userId="28d18dcfeb6c9615" providerId="LiveId" clId="{839F953C-1D47-4DB6-963C-4B8B1832B6F2}" dt="2020-07-21T22:33:31.753" v="7813" actId="207"/>
          <ac:spMkLst>
            <pc:docMk/>
            <pc:sldMk cId="574236599" sldId="264"/>
            <ac:spMk id="4" creationId="{049FCD7F-B88E-4D0A-B0AB-D7110847ABC2}"/>
          </ac:spMkLst>
        </pc:spChg>
      </pc:sldChg>
      <pc:sldChg chg="addSp delSp modSp new mod setBg">
        <pc:chgData name="Patty Eng" userId="28d18dcfeb6c9615" providerId="LiveId" clId="{839F953C-1D47-4DB6-963C-4B8B1832B6F2}" dt="2020-07-21T23:37:27.197" v="9801" actId="20577"/>
        <pc:sldMkLst>
          <pc:docMk/>
          <pc:sldMk cId="3386151964" sldId="265"/>
        </pc:sldMkLst>
        <pc:spChg chg="del mod">
          <ac:chgData name="Patty Eng" userId="28d18dcfeb6c9615" providerId="LiveId" clId="{839F953C-1D47-4DB6-963C-4B8B1832B6F2}" dt="2020-07-21T22:09:56.260" v="4793" actId="21"/>
          <ac:spMkLst>
            <pc:docMk/>
            <pc:sldMk cId="3386151964" sldId="265"/>
            <ac:spMk id="2" creationId="{2704D890-F427-4B0F-AAFB-C80FB63C65FC}"/>
          </ac:spMkLst>
        </pc:spChg>
        <pc:spChg chg="del">
          <ac:chgData name="Patty Eng" userId="28d18dcfeb6c9615" providerId="LiveId" clId="{839F953C-1D47-4DB6-963C-4B8B1832B6F2}" dt="2020-07-21T22:09:53.492" v="4791" actId="21"/>
          <ac:spMkLst>
            <pc:docMk/>
            <pc:sldMk cId="3386151964" sldId="265"/>
            <ac:spMk id="3" creationId="{5C012549-5189-49E5-B9EE-264325121E1F}"/>
          </ac:spMkLst>
        </pc:spChg>
        <pc:spChg chg="add mod">
          <ac:chgData name="Patty Eng" userId="28d18dcfeb6c9615" providerId="LiveId" clId="{839F953C-1D47-4DB6-963C-4B8B1832B6F2}" dt="2020-07-21T23:37:27.197" v="9801" actId="20577"/>
          <ac:spMkLst>
            <pc:docMk/>
            <pc:sldMk cId="3386151964" sldId="265"/>
            <ac:spMk id="4" creationId="{D0ABE3FA-A3FA-4939-BC7E-136D66964E8E}"/>
          </ac:spMkLst>
        </pc:spChg>
      </pc:sldChg>
      <pc:sldChg chg="addSp modSp new mod">
        <pc:chgData name="Patty Eng" userId="28d18dcfeb6c9615" providerId="LiveId" clId="{839F953C-1D47-4DB6-963C-4B8B1832B6F2}" dt="2020-07-21T22:48:06.526" v="8921" actId="207"/>
        <pc:sldMkLst>
          <pc:docMk/>
          <pc:sldMk cId="3093469031" sldId="266"/>
        </pc:sldMkLst>
        <pc:spChg chg="add mod">
          <ac:chgData name="Patty Eng" userId="28d18dcfeb6c9615" providerId="LiveId" clId="{839F953C-1D47-4DB6-963C-4B8B1832B6F2}" dt="2020-07-21T22:48:06.526" v="8921" actId="207"/>
          <ac:spMkLst>
            <pc:docMk/>
            <pc:sldMk cId="3093469031" sldId="266"/>
            <ac:spMk id="2" creationId="{3ADC2F9E-4214-47E3-8C37-D989FFA1BE87}"/>
          </ac:spMkLst>
        </pc:spChg>
        <pc:picChg chg="add mod ord">
          <ac:chgData name="Patty Eng" userId="28d18dcfeb6c9615" providerId="LiveId" clId="{839F953C-1D47-4DB6-963C-4B8B1832B6F2}" dt="2020-07-21T22:22:49.022" v="6406" actId="1076"/>
          <ac:picMkLst>
            <pc:docMk/>
            <pc:sldMk cId="3093469031" sldId="266"/>
            <ac:picMk id="3" creationId="{B566D2A1-12A3-447C-ADAF-23069FA20C70}"/>
          </ac:picMkLst>
        </pc:picChg>
        <pc:picChg chg="add mod">
          <ac:chgData name="Patty Eng" userId="28d18dcfeb6c9615" providerId="LiveId" clId="{839F953C-1D47-4DB6-963C-4B8B1832B6F2}" dt="2020-07-21T22:23:07.052" v="6409" actId="14100"/>
          <ac:picMkLst>
            <pc:docMk/>
            <pc:sldMk cId="3093469031" sldId="266"/>
            <ac:picMk id="4" creationId="{CAE32FFE-4AF0-4C24-995C-E113300A4372}"/>
          </ac:picMkLst>
        </pc:picChg>
        <pc:picChg chg="add mod">
          <ac:chgData name="Patty Eng" userId="28d18dcfeb6c9615" providerId="LiveId" clId="{839F953C-1D47-4DB6-963C-4B8B1832B6F2}" dt="2020-07-21T22:23:30.726" v="6412" actId="14100"/>
          <ac:picMkLst>
            <pc:docMk/>
            <pc:sldMk cId="3093469031" sldId="266"/>
            <ac:picMk id="5" creationId="{FBC8A32A-7019-49D7-9B03-B01DC7DEACAB}"/>
          </ac:picMkLst>
        </pc:picChg>
      </pc:sldChg>
      <pc:sldChg chg="addSp modSp new mod">
        <pc:chgData name="Patty Eng" userId="28d18dcfeb6c9615" providerId="LiveId" clId="{839F953C-1D47-4DB6-963C-4B8B1832B6F2}" dt="2020-07-21T22:33:50.961" v="7816" actId="207"/>
        <pc:sldMkLst>
          <pc:docMk/>
          <pc:sldMk cId="4140649371" sldId="267"/>
        </pc:sldMkLst>
        <pc:spChg chg="add mod">
          <ac:chgData name="Patty Eng" userId="28d18dcfeb6c9615" providerId="LiveId" clId="{839F953C-1D47-4DB6-963C-4B8B1832B6F2}" dt="2020-07-21T22:33:50.961" v="7816" actId="207"/>
          <ac:spMkLst>
            <pc:docMk/>
            <pc:sldMk cId="4140649371" sldId="267"/>
            <ac:spMk id="2" creationId="{15CAF2C6-49C4-4D3B-8DF3-CCB21E765146}"/>
          </ac:spMkLst>
        </pc:spChg>
        <pc:spChg chg="add mod">
          <ac:chgData name="Patty Eng" userId="28d18dcfeb6c9615" providerId="LiveId" clId="{839F953C-1D47-4DB6-963C-4B8B1832B6F2}" dt="2020-07-21T22:32:20.800" v="7805" actId="2711"/>
          <ac:spMkLst>
            <pc:docMk/>
            <pc:sldMk cId="4140649371" sldId="267"/>
            <ac:spMk id="3" creationId="{40F09134-C671-4DB5-BA72-ECBFCAD3FA38}"/>
          </ac:spMkLst>
        </pc:spChg>
      </pc:sldChg>
      <pc:sldChg chg="addSp modSp new mod setBg">
        <pc:chgData name="Patty Eng" userId="28d18dcfeb6c9615" providerId="LiveId" clId="{839F953C-1D47-4DB6-963C-4B8B1832B6F2}" dt="2020-07-21T22:55:06.802" v="9184"/>
        <pc:sldMkLst>
          <pc:docMk/>
          <pc:sldMk cId="1940726644" sldId="268"/>
        </pc:sldMkLst>
        <pc:spChg chg="add mod">
          <ac:chgData name="Patty Eng" userId="28d18dcfeb6c9615" providerId="LiveId" clId="{839F953C-1D47-4DB6-963C-4B8B1832B6F2}" dt="2020-07-21T22:54:17.764" v="9103" actId="20577"/>
          <ac:spMkLst>
            <pc:docMk/>
            <pc:sldMk cId="1940726644" sldId="268"/>
            <ac:spMk id="2" creationId="{531CA61B-6473-49B6-9BCC-AD3ABE957366}"/>
          </ac:spMkLst>
        </pc:spChg>
      </pc:sldChg>
      <pc:sldChg chg="addSp delSp modSp new mod">
        <pc:chgData name="Patty Eng" userId="28d18dcfeb6c9615" providerId="LiveId" clId="{839F953C-1D47-4DB6-963C-4B8B1832B6F2}" dt="2020-07-21T23:47:39.767" v="9824" actId="1076"/>
        <pc:sldMkLst>
          <pc:docMk/>
          <pc:sldMk cId="1937689472" sldId="269"/>
        </pc:sldMkLst>
        <pc:spChg chg="add del mod">
          <ac:chgData name="Patty Eng" userId="28d18dcfeb6c9615" providerId="LiveId" clId="{839F953C-1D47-4DB6-963C-4B8B1832B6F2}" dt="2020-07-21T23:35:45.464" v="9616"/>
          <ac:spMkLst>
            <pc:docMk/>
            <pc:sldMk cId="1937689472" sldId="269"/>
            <ac:spMk id="2" creationId="{FA96E723-B505-45C6-BBB6-16F6C9E97482}"/>
          </ac:spMkLst>
        </pc:spChg>
        <pc:spChg chg="add mod">
          <ac:chgData name="Patty Eng" userId="28d18dcfeb6c9615" providerId="LiveId" clId="{839F953C-1D47-4DB6-963C-4B8B1832B6F2}" dt="2020-07-21T23:37:43.589" v="9803" actId="14100"/>
          <ac:spMkLst>
            <pc:docMk/>
            <pc:sldMk cId="1937689472" sldId="269"/>
            <ac:spMk id="3" creationId="{62ED2F07-C97E-438C-BFFA-559AB2DECB9A}"/>
          </ac:spMkLst>
        </pc:spChg>
        <pc:picChg chg="add mod">
          <ac:chgData name="Patty Eng" userId="28d18dcfeb6c9615" providerId="LiveId" clId="{839F953C-1D47-4DB6-963C-4B8B1832B6F2}" dt="2020-07-21T23:46:03.526" v="9807" actId="1076"/>
          <ac:picMkLst>
            <pc:docMk/>
            <pc:sldMk cId="1937689472" sldId="269"/>
            <ac:picMk id="4" creationId="{0BB5BB3F-6FD6-4B8F-AC26-E1BC5B163423}"/>
          </ac:picMkLst>
        </pc:picChg>
        <pc:cxnChg chg="add mod">
          <ac:chgData name="Patty Eng" userId="28d18dcfeb6c9615" providerId="LiveId" clId="{839F953C-1D47-4DB6-963C-4B8B1832B6F2}" dt="2020-07-21T23:46:32.898" v="9810" actId="14100"/>
          <ac:cxnSpMkLst>
            <pc:docMk/>
            <pc:sldMk cId="1937689472" sldId="269"/>
            <ac:cxnSpMk id="5" creationId="{105D8FE5-1C24-4C0A-AB2F-CD8B65D6A2EB}"/>
          </ac:cxnSpMkLst>
        </pc:cxnChg>
        <pc:cxnChg chg="add mod">
          <ac:chgData name="Patty Eng" userId="28d18dcfeb6c9615" providerId="LiveId" clId="{839F953C-1D47-4DB6-963C-4B8B1832B6F2}" dt="2020-07-21T23:46:43.813" v="9813" actId="14100"/>
          <ac:cxnSpMkLst>
            <pc:docMk/>
            <pc:sldMk cId="1937689472" sldId="269"/>
            <ac:cxnSpMk id="7" creationId="{077FA98F-0BF7-4064-A589-5CDA2268E592}"/>
          </ac:cxnSpMkLst>
        </pc:cxnChg>
        <pc:cxnChg chg="add mod">
          <ac:chgData name="Patty Eng" userId="28d18dcfeb6c9615" providerId="LiveId" clId="{839F953C-1D47-4DB6-963C-4B8B1832B6F2}" dt="2020-07-21T23:47:26.237" v="9822" actId="14100"/>
          <ac:cxnSpMkLst>
            <pc:docMk/>
            <pc:sldMk cId="1937689472" sldId="269"/>
            <ac:cxnSpMk id="9" creationId="{3F9E1EFC-5481-4D5D-BDE5-E2B3FAE0B7DD}"/>
          </ac:cxnSpMkLst>
        </pc:cxnChg>
        <pc:cxnChg chg="add mod">
          <ac:chgData name="Patty Eng" userId="28d18dcfeb6c9615" providerId="LiveId" clId="{839F953C-1D47-4DB6-963C-4B8B1832B6F2}" dt="2020-07-21T23:47:39.767" v="9824" actId="1076"/>
          <ac:cxnSpMkLst>
            <pc:docMk/>
            <pc:sldMk cId="1937689472" sldId="269"/>
            <ac:cxnSpMk id="14" creationId="{69FB1DCD-763C-4834-8B23-66C9A8900D57}"/>
          </ac:cxnSpMkLst>
        </pc:cxnChg>
      </pc:sldChg>
    </pc:docChg>
  </pc:docChgLst>
  <pc:docChgLst>
    <pc:chgData name="Patty Eng" userId="28d18dcfeb6c9615" providerId="LiveId" clId="{79422EC4-47F4-4D99-860A-CC3EC142F6EA}"/>
    <pc:docChg chg="undo custSel addSld delSld modSld sldOrd">
      <pc:chgData name="Patty Eng" userId="28d18dcfeb6c9615" providerId="LiveId" clId="{79422EC4-47F4-4D99-860A-CC3EC142F6EA}" dt="2020-07-28T23:32:44.229" v="6785" actId="207"/>
      <pc:docMkLst>
        <pc:docMk/>
      </pc:docMkLst>
      <pc:sldChg chg="setBg">
        <pc:chgData name="Patty Eng" userId="28d18dcfeb6c9615" providerId="LiveId" clId="{79422EC4-47F4-4D99-860A-CC3EC142F6EA}" dt="2020-07-28T18:34:45.298" v="255"/>
        <pc:sldMkLst>
          <pc:docMk/>
          <pc:sldMk cId="2520527430" sldId="259"/>
        </pc:sldMkLst>
      </pc:sldChg>
      <pc:sldChg chg="setBg">
        <pc:chgData name="Patty Eng" userId="28d18dcfeb6c9615" providerId="LiveId" clId="{79422EC4-47F4-4D99-860A-CC3EC142F6EA}" dt="2020-07-28T18:33:43.933" v="249"/>
        <pc:sldMkLst>
          <pc:docMk/>
          <pc:sldMk cId="1553056165" sldId="260"/>
        </pc:sldMkLst>
      </pc:sldChg>
      <pc:sldChg chg="modSp mod">
        <pc:chgData name="Patty Eng" userId="28d18dcfeb6c9615" providerId="LiveId" clId="{79422EC4-47F4-4D99-860A-CC3EC142F6EA}" dt="2020-07-28T18:32:13.763" v="51" actId="20577"/>
        <pc:sldMkLst>
          <pc:docMk/>
          <pc:sldMk cId="2250533703" sldId="261"/>
        </pc:sldMkLst>
        <pc:spChg chg="mod">
          <ac:chgData name="Patty Eng" userId="28d18dcfeb6c9615" providerId="LiveId" clId="{79422EC4-47F4-4D99-860A-CC3EC142F6EA}" dt="2020-07-28T18:32:13.763" v="51" actId="20577"/>
          <ac:spMkLst>
            <pc:docMk/>
            <pc:sldMk cId="2250533703" sldId="261"/>
            <ac:spMk id="2" creationId="{1D6319C3-0F3D-41EB-AD4B-4B6FEF991A7C}"/>
          </ac:spMkLst>
        </pc:spChg>
        <pc:picChg chg="mod">
          <ac:chgData name="Patty Eng" userId="28d18dcfeb6c9615" providerId="LiveId" clId="{79422EC4-47F4-4D99-860A-CC3EC142F6EA}" dt="2020-07-28T18:32:09.629" v="49" actId="1076"/>
          <ac:picMkLst>
            <pc:docMk/>
            <pc:sldMk cId="2250533703" sldId="261"/>
            <ac:picMk id="5" creationId="{E8D1F328-A476-4512-B6F3-6F4E4E752F41}"/>
          </ac:picMkLst>
        </pc:picChg>
        <pc:cxnChg chg="mod">
          <ac:chgData name="Patty Eng" userId="28d18dcfeb6c9615" providerId="LiveId" clId="{79422EC4-47F4-4D99-860A-CC3EC142F6EA}" dt="2020-07-28T18:31:55.852" v="47" actId="1076"/>
          <ac:cxnSpMkLst>
            <pc:docMk/>
            <pc:sldMk cId="2250533703" sldId="261"/>
            <ac:cxnSpMk id="9" creationId="{4728904E-8429-4508-8F3F-CFB16E686FC2}"/>
          </ac:cxnSpMkLst>
        </pc:cxnChg>
        <pc:cxnChg chg="mod">
          <ac:chgData name="Patty Eng" userId="28d18dcfeb6c9615" providerId="LiveId" clId="{79422EC4-47F4-4D99-860A-CC3EC142F6EA}" dt="2020-07-28T18:31:30.326" v="43" actId="1076"/>
          <ac:cxnSpMkLst>
            <pc:docMk/>
            <pc:sldMk cId="2250533703" sldId="261"/>
            <ac:cxnSpMk id="11" creationId="{787C9BCE-4BF9-47F6-B91F-E92918862CE6}"/>
          </ac:cxnSpMkLst>
        </pc:cxnChg>
        <pc:cxnChg chg="mod">
          <ac:chgData name="Patty Eng" userId="28d18dcfeb6c9615" providerId="LiveId" clId="{79422EC4-47F4-4D99-860A-CC3EC142F6EA}" dt="2020-07-28T18:31:50.169" v="46" actId="1076"/>
          <ac:cxnSpMkLst>
            <pc:docMk/>
            <pc:sldMk cId="2250533703" sldId="261"/>
            <ac:cxnSpMk id="12" creationId="{AF0B8CF0-DA47-44C5-9731-66ADAEA092C9}"/>
          </ac:cxnSpMkLst>
        </pc:cxnChg>
        <pc:cxnChg chg="mod">
          <ac:chgData name="Patty Eng" userId="28d18dcfeb6c9615" providerId="LiveId" clId="{79422EC4-47F4-4D99-860A-CC3EC142F6EA}" dt="2020-07-28T18:32:05.795" v="48" actId="1076"/>
          <ac:cxnSpMkLst>
            <pc:docMk/>
            <pc:sldMk cId="2250533703" sldId="261"/>
            <ac:cxnSpMk id="16" creationId="{FF874658-1735-451B-8F66-0EE9FAF4EB38}"/>
          </ac:cxnSpMkLst>
        </pc:cxnChg>
      </pc:sldChg>
      <pc:sldChg chg="modSp mod">
        <pc:chgData name="Patty Eng" userId="28d18dcfeb6c9615" providerId="LiveId" clId="{79422EC4-47F4-4D99-860A-CC3EC142F6EA}" dt="2020-07-28T18:32:51.168" v="80" actId="20577"/>
        <pc:sldMkLst>
          <pc:docMk/>
          <pc:sldMk cId="2200733324" sldId="262"/>
        </pc:sldMkLst>
        <pc:spChg chg="mod">
          <ac:chgData name="Patty Eng" userId="28d18dcfeb6c9615" providerId="LiveId" clId="{79422EC4-47F4-4D99-860A-CC3EC142F6EA}" dt="2020-07-28T18:32:51.168" v="80" actId="20577"/>
          <ac:spMkLst>
            <pc:docMk/>
            <pc:sldMk cId="2200733324" sldId="262"/>
            <ac:spMk id="2" creationId="{1D6319C3-0F3D-41EB-AD4B-4B6FEF991A7C}"/>
          </ac:spMkLst>
        </pc:spChg>
      </pc:sldChg>
      <pc:sldChg chg="setBg">
        <pc:chgData name="Patty Eng" userId="28d18dcfeb6c9615" providerId="LiveId" clId="{79422EC4-47F4-4D99-860A-CC3EC142F6EA}" dt="2020-07-28T18:35:05.056" v="256"/>
        <pc:sldMkLst>
          <pc:docMk/>
          <pc:sldMk cId="507724807" sldId="263"/>
        </pc:sldMkLst>
      </pc:sldChg>
      <pc:sldChg chg="modSp mod setBg">
        <pc:chgData name="Patty Eng" userId="28d18dcfeb6c9615" providerId="LiveId" clId="{79422EC4-47F4-4D99-860A-CC3EC142F6EA}" dt="2020-07-28T18:36:14.867" v="275" actId="20577"/>
        <pc:sldMkLst>
          <pc:docMk/>
          <pc:sldMk cId="574236599" sldId="264"/>
        </pc:sldMkLst>
        <pc:spChg chg="mod">
          <ac:chgData name="Patty Eng" userId="28d18dcfeb6c9615" providerId="LiveId" clId="{79422EC4-47F4-4D99-860A-CC3EC142F6EA}" dt="2020-07-28T18:36:14.867" v="275" actId="20577"/>
          <ac:spMkLst>
            <pc:docMk/>
            <pc:sldMk cId="574236599" sldId="264"/>
            <ac:spMk id="4" creationId="{049FCD7F-B88E-4D0A-B0AB-D7110847ABC2}"/>
          </ac:spMkLst>
        </pc:spChg>
      </pc:sldChg>
      <pc:sldChg chg="modSp mod setBg">
        <pc:chgData name="Patty Eng" userId="28d18dcfeb6c9615" providerId="LiveId" clId="{79422EC4-47F4-4D99-860A-CC3EC142F6EA}" dt="2020-07-28T21:11:55.987" v="5825" actId="207"/>
        <pc:sldMkLst>
          <pc:docMk/>
          <pc:sldMk cId="3386151964" sldId="265"/>
        </pc:sldMkLst>
        <pc:spChg chg="mod">
          <ac:chgData name="Patty Eng" userId="28d18dcfeb6c9615" providerId="LiveId" clId="{79422EC4-47F4-4D99-860A-CC3EC142F6EA}" dt="2020-07-28T21:11:55.987" v="5825" actId="207"/>
          <ac:spMkLst>
            <pc:docMk/>
            <pc:sldMk cId="3386151964" sldId="265"/>
            <ac:spMk id="4" creationId="{D0ABE3FA-A3FA-4939-BC7E-136D66964E8E}"/>
          </ac:spMkLst>
        </pc:spChg>
      </pc:sldChg>
      <pc:sldChg chg="modSp ord setBg">
        <pc:chgData name="Patty Eng" userId="28d18dcfeb6c9615" providerId="LiveId" clId="{79422EC4-47F4-4D99-860A-CC3EC142F6EA}" dt="2020-07-28T21:12:11.361" v="5827"/>
        <pc:sldMkLst>
          <pc:docMk/>
          <pc:sldMk cId="3093469031" sldId="266"/>
        </pc:sldMkLst>
        <pc:spChg chg="mod">
          <ac:chgData name="Patty Eng" userId="28d18dcfeb6c9615" providerId="LiveId" clId="{79422EC4-47F4-4D99-860A-CC3EC142F6EA}" dt="2020-07-28T21:01:27.354" v="5392" actId="207"/>
          <ac:spMkLst>
            <pc:docMk/>
            <pc:sldMk cId="3093469031" sldId="266"/>
            <ac:spMk id="2" creationId="{3ADC2F9E-4214-47E3-8C37-D989FFA1BE87}"/>
          </ac:spMkLst>
        </pc:spChg>
      </pc:sldChg>
      <pc:sldChg chg="modSp mod setBg">
        <pc:chgData name="Patty Eng" userId="28d18dcfeb6c9615" providerId="LiveId" clId="{79422EC4-47F4-4D99-860A-CC3EC142F6EA}" dt="2020-07-28T21:13:26.323" v="5909" actId="123"/>
        <pc:sldMkLst>
          <pc:docMk/>
          <pc:sldMk cId="4140649371" sldId="267"/>
        </pc:sldMkLst>
        <pc:spChg chg="mod">
          <ac:chgData name="Patty Eng" userId="28d18dcfeb6c9615" providerId="LiveId" clId="{79422EC4-47F4-4D99-860A-CC3EC142F6EA}" dt="2020-07-28T21:13:26.323" v="5909" actId="123"/>
          <ac:spMkLst>
            <pc:docMk/>
            <pc:sldMk cId="4140649371" sldId="267"/>
            <ac:spMk id="3" creationId="{40F09134-C671-4DB5-BA72-ECBFCAD3FA38}"/>
          </ac:spMkLst>
        </pc:spChg>
      </pc:sldChg>
      <pc:sldChg chg="modSp mod">
        <pc:chgData name="Patty Eng" userId="28d18dcfeb6c9615" providerId="LiveId" clId="{79422EC4-47F4-4D99-860A-CC3EC142F6EA}" dt="2020-07-28T23:32:44.229" v="6785" actId="207"/>
        <pc:sldMkLst>
          <pc:docMk/>
          <pc:sldMk cId="1940726644" sldId="268"/>
        </pc:sldMkLst>
        <pc:spChg chg="mod">
          <ac:chgData name="Patty Eng" userId="28d18dcfeb6c9615" providerId="LiveId" clId="{79422EC4-47F4-4D99-860A-CC3EC142F6EA}" dt="2020-07-28T23:32:44.229" v="6785" actId="207"/>
          <ac:spMkLst>
            <pc:docMk/>
            <pc:sldMk cId="1940726644" sldId="268"/>
            <ac:spMk id="2" creationId="{531CA61B-6473-49B6-9BCC-AD3ABE957366}"/>
          </ac:spMkLst>
        </pc:spChg>
      </pc:sldChg>
      <pc:sldChg chg="addSp delSp modSp mod setBg">
        <pc:chgData name="Patty Eng" userId="28d18dcfeb6c9615" providerId="LiveId" clId="{79422EC4-47F4-4D99-860A-CC3EC142F6EA}" dt="2020-07-28T23:31:51.006" v="6783" actId="14100"/>
        <pc:sldMkLst>
          <pc:docMk/>
          <pc:sldMk cId="1937689472" sldId="269"/>
        </pc:sldMkLst>
        <pc:spChg chg="mod">
          <ac:chgData name="Patty Eng" userId="28d18dcfeb6c9615" providerId="LiveId" clId="{79422EC4-47F4-4D99-860A-CC3EC142F6EA}" dt="2020-07-28T23:05:09.675" v="6030" actId="255"/>
          <ac:spMkLst>
            <pc:docMk/>
            <pc:sldMk cId="1937689472" sldId="269"/>
            <ac:spMk id="3" creationId="{62ED2F07-C97E-438C-BFFA-559AB2DECB9A}"/>
          </ac:spMkLst>
        </pc:spChg>
        <pc:graphicFrameChg chg="add del mod">
          <ac:chgData name="Patty Eng" userId="28d18dcfeb6c9615" providerId="LiveId" clId="{79422EC4-47F4-4D99-860A-CC3EC142F6EA}" dt="2020-07-28T22:59:22.325" v="5922"/>
          <ac:graphicFrameMkLst>
            <pc:docMk/>
            <pc:sldMk cId="1937689472" sldId="269"/>
            <ac:graphicFrameMk id="4" creationId="{82E54217-49F3-46CB-8E94-A7D03CF4AC45}"/>
          </ac:graphicFrameMkLst>
        </pc:graphicFrameChg>
        <pc:picChg chg="add del mod ord">
          <ac:chgData name="Patty Eng" userId="28d18dcfeb6c9615" providerId="LiveId" clId="{79422EC4-47F4-4D99-860A-CC3EC142F6EA}" dt="2020-07-28T22:56:17.503" v="5920" actId="21"/>
          <ac:picMkLst>
            <pc:docMk/>
            <pc:sldMk cId="1937689472" sldId="269"/>
            <ac:picMk id="2" creationId="{42C59023-F67A-494A-8223-7D5CA7E8CAAB}"/>
          </ac:picMkLst>
        </pc:picChg>
        <pc:picChg chg="del">
          <ac:chgData name="Patty Eng" userId="28d18dcfeb6c9615" providerId="LiveId" clId="{79422EC4-47F4-4D99-860A-CC3EC142F6EA}" dt="2020-07-22T00:44:41.560" v="4" actId="21"/>
          <ac:picMkLst>
            <pc:docMk/>
            <pc:sldMk cId="1937689472" sldId="269"/>
            <ac:picMk id="4" creationId="{0BB5BB3F-6FD6-4B8F-AC26-E1BC5B163423}"/>
          </ac:picMkLst>
        </pc:picChg>
        <pc:picChg chg="add del mod">
          <ac:chgData name="Patty Eng" userId="28d18dcfeb6c9615" providerId="LiveId" clId="{79422EC4-47F4-4D99-860A-CC3EC142F6EA}" dt="2020-07-28T23:29:45.855" v="6761" actId="21"/>
          <ac:picMkLst>
            <pc:docMk/>
            <pc:sldMk cId="1937689472" sldId="269"/>
            <ac:picMk id="6" creationId="{F9E4A727-B35E-4608-A168-81ADDE964FD1}"/>
          </ac:picMkLst>
        </pc:picChg>
        <pc:picChg chg="add mod ord">
          <ac:chgData name="Patty Eng" userId="28d18dcfeb6c9615" providerId="LiveId" clId="{79422EC4-47F4-4D99-860A-CC3EC142F6EA}" dt="2020-07-28T23:31:17.132" v="6776" actId="167"/>
          <ac:picMkLst>
            <pc:docMk/>
            <pc:sldMk cId="1937689472" sldId="269"/>
            <ac:picMk id="17" creationId="{26876A04-39E2-462A-916F-9A894748C445}"/>
          </ac:picMkLst>
        </pc:picChg>
        <pc:cxnChg chg="mod ord">
          <ac:chgData name="Patty Eng" userId="28d18dcfeb6c9615" providerId="LiveId" clId="{79422EC4-47F4-4D99-860A-CC3EC142F6EA}" dt="2020-07-28T23:31:07.849" v="6773" actId="14100"/>
          <ac:cxnSpMkLst>
            <pc:docMk/>
            <pc:sldMk cId="1937689472" sldId="269"/>
            <ac:cxnSpMk id="5" creationId="{105D8FE5-1C24-4C0A-AB2F-CD8B65D6A2EB}"/>
          </ac:cxnSpMkLst>
        </pc:cxnChg>
        <pc:cxnChg chg="mod ord">
          <ac:chgData name="Patty Eng" userId="28d18dcfeb6c9615" providerId="LiveId" clId="{79422EC4-47F4-4D99-860A-CC3EC142F6EA}" dt="2020-07-28T23:31:42.952" v="6781" actId="14100"/>
          <ac:cxnSpMkLst>
            <pc:docMk/>
            <pc:sldMk cId="1937689472" sldId="269"/>
            <ac:cxnSpMk id="7" creationId="{077FA98F-0BF7-4064-A589-5CDA2268E592}"/>
          </ac:cxnSpMkLst>
        </pc:cxnChg>
        <pc:cxnChg chg="mod ord">
          <ac:chgData name="Patty Eng" userId="28d18dcfeb6c9615" providerId="LiveId" clId="{79422EC4-47F4-4D99-860A-CC3EC142F6EA}" dt="2020-07-28T23:31:51.006" v="6783" actId="14100"/>
          <ac:cxnSpMkLst>
            <pc:docMk/>
            <pc:sldMk cId="1937689472" sldId="269"/>
            <ac:cxnSpMk id="9" creationId="{3F9E1EFC-5481-4D5D-BDE5-E2B3FAE0B7DD}"/>
          </ac:cxnSpMkLst>
        </pc:cxnChg>
        <pc:cxnChg chg="mod ord">
          <ac:chgData name="Patty Eng" userId="28d18dcfeb6c9615" providerId="LiveId" clId="{79422EC4-47F4-4D99-860A-CC3EC142F6EA}" dt="2020-07-28T23:31:24.846" v="6778" actId="14100"/>
          <ac:cxnSpMkLst>
            <pc:docMk/>
            <pc:sldMk cId="1937689472" sldId="269"/>
            <ac:cxnSpMk id="14" creationId="{69FB1DCD-763C-4834-8B23-66C9A8900D57}"/>
          </ac:cxnSpMkLst>
        </pc:cxnChg>
      </pc:sldChg>
      <pc:sldChg chg="addSp delSp modSp new mod setBg">
        <pc:chgData name="Patty Eng" userId="28d18dcfeb6c9615" providerId="LiveId" clId="{79422EC4-47F4-4D99-860A-CC3EC142F6EA}" dt="2020-07-28T18:47:52.269" v="1359" actId="123"/>
        <pc:sldMkLst>
          <pc:docMk/>
          <pc:sldMk cId="952288584" sldId="270"/>
        </pc:sldMkLst>
        <pc:spChg chg="del">
          <ac:chgData name="Patty Eng" userId="28d18dcfeb6c9615" providerId="LiveId" clId="{79422EC4-47F4-4D99-860A-CC3EC142F6EA}" dt="2020-07-28T18:38:27.858" v="522" actId="21"/>
          <ac:spMkLst>
            <pc:docMk/>
            <pc:sldMk cId="952288584" sldId="270"/>
            <ac:spMk id="2" creationId="{26176A78-E65A-4A72-9465-92B554F06DF7}"/>
          </ac:spMkLst>
        </pc:spChg>
        <pc:spChg chg="del">
          <ac:chgData name="Patty Eng" userId="28d18dcfeb6c9615" providerId="LiveId" clId="{79422EC4-47F4-4D99-860A-CC3EC142F6EA}" dt="2020-07-28T18:38:30.326" v="523" actId="21"/>
          <ac:spMkLst>
            <pc:docMk/>
            <pc:sldMk cId="952288584" sldId="270"/>
            <ac:spMk id="3" creationId="{677292A3-7F51-451C-A8F1-EC2E57495B4D}"/>
          </ac:spMkLst>
        </pc:spChg>
        <pc:spChg chg="add mod">
          <ac:chgData name="Patty Eng" userId="28d18dcfeb6c9615" providerId="LiveId" clId="{79422EC4-47F4-4D99-860A-CC3EC142F6EA}" dt="2020-07-28T18:47:52.269" v="1359" actId="123"/>
          <ac:spMkLst>
            <pc:docMk/>
            <pc:sldMk cId="952288584" sldId="270"/>
            <ac:spMk id="4" creationId="{1A850095-3279-422B-8C83-F6879448F638}"/>
          </ac:spMkLst>
        </pc:spChg>
        <pc:picChg chg="add mod">
          <ac:chgData name="Patty Eng" userId="28d18dcfeb6c9615" providerId="LiveId" clId="{79422EC4-47F4-4D99-860A-CC3EC142F6EA}" dt="2020-07-28T18:46:52.318" v="1355" actId="14100"/>
          <ac:picMkLst>
            <pc:docMk/>
            <pc:sldMk cId="952288584" sldId="270"/>
            <ac:picMk id="6" creationId="{15D07663-98F0-42A7-B0E3-AF54405DBAC8}"/>
          </ac:picMkLst>
        </pc:picChg>
      </pc:sldChg>
      <pc:sldChg chg="addSp delSp modSp new mod setBg">
        <pc:chgData name="Patty Eng" userId="28d18dcfeb6c9615" providerId="LiveId" clId="{79422EC4-47F4-4D99-860A-CC3EC142F6EA}" dt="2020-07-28T20:58:15.135" v="5289" actId="20577"/>
        <pc:sldMkLst>
          <pc:docMk/>
          <pc:sldMk cId="1152876828" sldId="271"/>
        </pc:sldMkLst>
        <pc:spChg chg="del">
          <ac:chgData name="Patty Eng" userId="28d18dcfeb6c9615" providerId="LiveId" clId="{79422EC4-47F4-4D99-860A-CC3EC142F6EA}" dt="2020-07-28T18:47:09.439" v="1358" actId="21"/>
          <ac:spMkLst>
            <pc:docMk/>
            <pc:sldMk cId="1152876828" sldId="271"/>
            <ac:spMk id="2" creationId="{6CA2406B-F510-4FE3-A7E5-7714BDA07210}"/>
          </ac:spMkLst>
        </pc:spChg>
        <pc:spChg chg="del">
          <ac:chgData name="Patty Eng" userId="28d18dcfeb6c9615" providerId="LiveId" clId="{79422EC4-47F4-4D99-860A-CC3EC142F6EA}" dt="2020-07-28T18:47:05.802" v="1357" actId="21"/>
          <ac:spMkLst>
            <pc:docMk/>
            <pc:sldMk cId="1152876828" sldId="271"/>
            <ac:spMk id="3" creationId="{03189E08-8B22-4D9C-B193-DFF93D30FD3B}"/>
          </ac:spMkLst>
        </pc:spChg>
        <pc:spChg chg="add mod">
          <ac:chgData name="Patty Eng" userId="28d18dcfeb6c9615" providerId="LiveId" clId="{79422EC4-47F4-4D99-860A-CC3EC142F6EA}" dt="2020-07-28T20:37:09.701" v="4905" actId="1076"/>
          <ac:spMkLst>
            <pc:docMk/>
            <pc:sldMk cId="1152876828" sldId="271"/>
            <ac:spMk id="5" creationId="{6AAAF39F-2F4B-4C45-83C1-4E3B8F5DA12C}"/>
          </ac:spMkLst>
        </pc:spChg>
        <pc:spChg chg="add mod">
          <ac:chgData name="Patty Eng" userId="28d18dcfeb6c9615" providerId="LiveId" clId="{79422EC4-47F4-4D99-860A-CC3EC142F6EA}" dt="2020-07-28T20:58:12.701" v="5288" actId="20577"/>
          <ac:spMkLst>
            <pc:docMk/>
            <pc:sldMk cId="1152876828" sldId="271"/>
            <ac:spMk id="7" creationId="{9ECFBBE6-FC1A-4549-AB00-25C1EC62B2E7}"/>
          </ac:spMkLst>
        </pc:spChg>
        <pc:spChg chg="add mod">
          <ac:chgData name="Patty Eng" userId="28d18dcfeb6c9615" providerId="LiveId" clId="{79422EC4-47F4-4D99-860A-CC3EC142F6EA}" dt="2020-07-28T20:58:15.135" v="5289" actId="20577"/>
          <ac:spMkLst>
            <pc:docMk/>
            <pc:sldMk cId="1152876828" sldId="271"/>
            <ac:spMk id="9" creationId="{1D58C163-32C2-47B6-9443-54ABDC4B0972}"/>
          </ac:spMkLst>
        </pc:spChg>
        <pc:spChg chg="add del mod">
          <ac:chgData name="Patty Eng" userId="28d18dcfeb6c9615" providerId="LiveId" clId="{79422EC4-47F4-4D99-860A-CC3EC142F6EA}" dt="2020-07-28T19:08:37.886" v="2538" actId="21"/>
          <ac:spMkLst>
            <pc:docMk/>
            <pc:sldMk cId="1152876828" sldId="271"/>
            <ac:spMk id="10" creationId="{76E6E7AC-9A72-44EF-BD22-C2128134215F}"/>
          </ac:spMkLst>
        </pc:spChg>
        <pc:spChg chg="add mod">
          <ac:chgData name="Patty Eng" userId="28d18dcfeb6c9615" providerId="LiveId" clId="{79422EC4-47F4-4D99-860A-CC3EC142F6EA}" dt="2020-07-28T19:14:10.560" v="2719" actId="207"/>
          <ac:spMkLst>
            <pc:docMk/>
            <pc:sldMk cId="1152876828" sldId="271"/>
            <ac:spMk id="11" creationId="{8A0567FC-4772-44F7-8966-FFFA987B5DDB}"/>
          </ac:spMkLst>
        </pc:spChg>
        <pc:spChg chg="add mod">
          <ac:chgData name="Patty Eng" userId="28d18dcfeb6c9615" providerId="LiveId" clId="{79422EC4-47F4-4D99-860A-CC3EC142F6EA}" dt="2020-07-28T20:04:19.196" v="3544" actId="207"/>
          <ac:spMkLst>
            <pc:docMk/>
            <pc:sldMk cId="1152876828" sldId="271"/>
            <ac:spMk id="12" creationId="{8C8F46D9-CE68-4281-91F4-8FB6CB057F9E}"/>
          </ac:spMkLst>
        </pc:spChg>
        <pc:picChg chg="add del mod">
          <ac:chgData name="Patty Eng" userId="28d18dcfeb6c9615" providerId="LiveId" clId="{79422EC4-47F4-4D99-860A-CC3EC142F6EA}" dt="2020-07-28T18:50:08.732" v="1390" actId="21"/>
          <ac:picMkLst>
            <pc:docMk/>
            <pc:sldMk cId="1152876828" sldId="271"/>
            <ac:picMk id="4" creationId="{A73B2FEB-C8E8-4C9A-8C06-42F2811AE276}"/>
          </ac:picMkLst>
        </pc:picChg>
        <pc:picChg chg="add mod">
          <ac:chgData name="Patty Eng" userId="28d18dcfeb6c9615" providerId="LiveId" clId="{79422EC4-47F4-4D99-860A-CC3EC142F6EA}" dt="2020-07-28T18:59:26.169" v="1935" actId="14100"/>
          <ac:picMkLst>
            <pc:docMk/>
            <pc:sldMk cId="1152876828" sldId="271"/>
            <ac:picMk id="6" creationId="{297D9FAE-F7BC-4572-9421-BA8D0A3B7B03}"/>
          </ac:picMkLst>
        </pc:picChg>
        <pc:picChg chg="add mod">
          <ac:chgData name="Patty Eng" userId="28d18dcfeb6c9615" providerId="LiveId" clId="{79422EC4-47F4-4D99-860A-CC3EC142F6EA}" dt="2020-07-28T20:00:15.449" v="3509" actId="1076"/>
          <ac:picMkLst>
            <pc:docMk/>
            <pc:sldMk cId="1152876828" sldId="271"/>
            <ac:picMk id="8" creationId="{800A842B-2563-4910-B6C6-0D49F5829109}"/>
          </ac:picMkLst>
        </pc:picChg>
      </pc:sldChg>
      <pc:sldChg chg="addSp delSp modSp new mod">
        <pc:chgData name="Patty Eng" userId="28d18dcfeb6c9615" providerId="LiveId" clId="{79422EC4-47F4-4D99-860A-CC3EC142F6EA}" dt="2020-07-28T20:59:27.458" v="5309" actId="207"/>
        <pc:sldMkLst>
          <pc:docMk/>
          <pc:sldMk cId="2225845" sldId="272"/>
        </pc:sldMkLst>
        <pc:spChg chg="del">
          <ac:chgData name="Patty Eng" userId="28d18dcfeb6c9615" providerId="LiveId" clId="{79422EC4-47F4-4D99-860A-CC3EC142F6EA}" dt="2020-07-28T19:15:34.927" v="2723" actId="21"/>
          <ac:spMkLst>
            <pc:docMk/>
            <pc:sldMk cId="2225845" sldId="272"/>
            <ac:spMk id="2" creationId="{DB2C90CD-CEA0-4D0C-9759-D81010CFBED4}"/>
          </ac:spMkLst>
        </pc:spChg>
        <pc:spChg chg="del">
          <ac:chgData name="Patty Eng" userId="28d18dcfeb6c9615" providerId="LiveId" clId="{79422EC4-47F4-4D99-860A-CC3EC142F6EA}" dt="2020-07-28T19:15:30.824" v="2722" actId="21"/>
          <ac:spMkLst>
            <pc:docMk/>
            <pc:sldMk cId="2225845" sldId="272"/>
            <ac:spMk id="3" creationId="{10FD0FB0-4A3B-46DF-BB6E-65DEF8DEC947}"/>
          </ac:spMkLst>
        </pc:spChg>
        <pc:spChg chg="add mod">
          <ac:chgData name="Patty Eng" userId="28d18dcfeb6c9615" providerId="LiveId" clId="{79422EC4-47F4-4D99-860A-CC3EC142F6EA}" dt="2020-07-28T19:15:24.306" v="2721"/>
          <ac:spMkLst>
            <pc:docMk/>
            <pc:sldMk cId="2225845" sldId="272"/>
            <ac:spMk id="4" creationId="{9AB707FC-F8E4-4DF0-9C56-41D4D82B22EB}"/>
          </ac:spMkLst>
        </pc:spChg>
        <pc:spChg chg="add mod">
          <ac:chgData name="Patty Eng" userId="28d18dcfeb6c9615" providerId="LiveId" clId="{79422EC4-47F4-4D99-860A-CC3EC142F6EA}" dt="2020-07-28T20:59:27.458" v="5309" actId="207"/>
          <ac:spMkLst>
            <pc:docMk/>
            <pc:sldMk cId="2225845" sldId="272"/>
            <ac:spMk id="6" creationId="{928D95E2-856B-4169-882F-A20B33EF7CC8}"/>
          </ac:spMkLst>
        </pc:spChg>
        <pc:spChg chg="add mod">
          <ac:chgData name="Patty Eng" userId="28d18dcfeb6c9615" providerId="LiveId" clId="{79422EC4-47F4-4D99-860A-CC3EC142F6EA}" dt="2020-07-28T20:16:12.192" v="4417" actId="1076"/>
          <ac:spMkLst>
            <pc:docMk/>
            <pc:sldMk cId="2225845" sldId="272"/>
            <ac:spMk id="10" creationId="{164581A1-2A50-4989-8C68-563BC17C39F2}"/>
          </ac:spMkLst>
        </pc:spChg>
        <pc:picChg chg="add del mod">
          <ac:chgData name="Patty Eng" userId="28d18dcfeb6c9615" providerId="LiveId" clId="{79422EC4-47F4-4D99-860A-CC3EC142F6EA}" dt="2020-07-28T20:07:41.532" v="3556" actId="21"/>
          <ac:picMkLst>
            <pc:docMk/>
            <pc:sldMk cId="2225845" sldId="272"/>
            <ac:picMk id="5" creationId="{AB1FED02-81F5-468C-87CA-D715F8F8BC81}"/>
          </ac:picMkLst>
        </pc:picChg>
        <pc:picChg chg="add mod">
          <ac:chgData name="Patty Eng" userId="28d18dcfeb6c9615" providerId="LiveId" clId="{79422EC4-47F4-4D99-860A-CC3EC142F6EA}" dt="2020-07-28T20:15:44.761" v="4414" actId="1076"/>
          <ac:picMkLst>
            <pc:docMk/>
            <pc:sldMk cId="2225845" sldId="272"/>
            <ac:picMk id="7" creationId="{B80A8246-BC30-4642-A614-EB0E74646A57}"/>
          </ac:picMkLst>
        </pc:picChg>
        <pc:picChg chg="add del mod">
          <ac:chgData name="Patty Eng" userId="28d18dcfeb6c9615" providerId="LiveId" clId="{79422EC4-47F4-4D99-860A-CC3EC142F6EA}" dt="2020-07-28T20:06:24.565" v="3551" actId="21"/>
          <ac:picMkLst>
            <pc:docMk/>
            <pc:sldMk cId="2225845" sldId="272"/>
            <ac:picMk id="8" creationId="{2D19A0FA-4B22-437A-BD67-4EC45153F1DC}"/>
          </ac:picMkLst>
        </pc:picChg>
        <pc:picChg chg="add mod">
          <ac:chgData name="Patty Eng" userId="28d18dcfeb6c9615" providerId="LiveId" clId="{79422EC4-47F4-4D99-860A-CC3EC142F6EA}" dt="2020-07-28T20:15:40.131" v="4413" actId="1076"/>
          <ac:picMkLst>
            <pc:docMk/>
            <pc:sldMk cId="2225845" sldId="272"/>
            <ac:picMk id="9" creationId="{BECE3AC3-853B-4E61-9C1A-9A86770F83B4}"/>
          </ac:picMkLst>
        </pc:picChg>
      </pc:sldChg>
      <pc:sldChg chg="addSp delSp modSp new mod">
        <pc:chgData name="Patty Eng" userId="28d18dcfeb6c9615" providerId="LiveId" clId="{79422EC4-47F4-4D99-860A-CC3EC142F6EA}" dt="2020-07-28T20:59:58.594" v="5351" actId="20577"/>
        <pc:sldMkLst>
          <pc:docMk/>
          <pc:sldMk cId="1823017036" sldId="273"/>
        </pc:sldMkLst>
        <pc:spChg chg="del">
          <ac:chgData name="Patty Eng" userId="28d18dcfeb6c9615" providerId="LiveId" clId="{79422EC4-47F4-4D99-860A-CC3EC142F6EA}" dt="2020-07-28T20:19:35.637" v="4420" actId="21"/>
          <ac:spMkLst>
            <pc:docMk/>
            <pc:sldMk cId="1823017036" sldId="273"/>
            <ac:spMk id="2" creationId="{32867FE2-52D0-4133-9B38-3CC4A976D54D}"/>
          </ac:spMkLst>
        </pc:spChg>
        <pc:spChg chg="del">
          <ac:chgData name="Patty Eng" userId="28d18dcfeb6c9615" providerId="LiveId" clId="{79422EC4-47F4-4D99-860A-CC3EC142F6EA}" dt="2020-07-28T20:19:31.651" v="4419" actId="21"/>
          <ac:spMkLst>
            <pc:docMk/>
            <pc:sldMk cId="1823017036" sldId="273"/>
            <ac:spMk id="3" creationId="{C8220080-3A99-4811-A83B-967AEC627CA2}"/>
          </ac:spMkLst>
        </pc:spChg>
        <pc:spChg chg="add mod">
          <ac:chgData name="Patty Eng" userId="28d18dcfeb6c9615" providerId="LiveId" clId="{79422EC4-47F4-4D99-860A-CC3EC142F6EA}" dt="2020-07-28T20:19:25.650" v="4418"/>
          <ac:spMkLst>
            <pc:docMk/>
            <pc:sldMk cId="1823017036" sldId="273"/>
            <ac:spMk id="5" creationId="{A43FAE11-C472-4575-A06F-43632E2F1E64}"/>
          </ac:spMkLst>
        </pc:spChg>
        <pc:spChg chg="add mod">
          <ac:chgData name="Patty Eng" userId="28d18dcfeb6c9615" providerId="LiveId" clId="{79422EC4-47F4-4D99-860A-CC3EC142F6EA}" dt="2020-07-28T20:59:58.594" v="5351" actId="20577"/>
          <ac:spMkLst>
            <pc:docMk/>
            <pc:sldMk cId="1823017036" sldId="273"/>
            <ac:spMk id="6" creationId="{73C3941B-C809-474D-AC1B-BF9075B75664}"/>
          </ac:spMkLst>
        </pc:spChg>
        <pc:spChg chg="add del mod">
          <ac:chgData name="Patty Eng" userId="28d18dcfeb6c9615" providerId="LiveId" clId="{79422EC4-47F4-4D99-860A-CC3EC142F6EA}" dt="2020-07-28T20:37:01.406" v="4903"/>
          <ac:spMkLst>
            <pc:docMk/>
            <pc:sldMk cId="1823017036" sldId="273"/>
            <ac:spMk id="7" creationId="{25B86126-7E3F-4B4F-A6EC-E09F63A04E91}"/>
          </ac:spMkLst>
        </pc:spChg>
        <pc:picChg chg="add mod">
          <ac:chgData name="Patty Eng" userId="28d18dcfeb6c9615" providerId="LiveId" clId="{79422EC4-47F4-4D99-860A-CC3EC142F6EA}" dt="2020-07-28T20:19:44.814" v="4423" actId="14100"/>
          <ac:picMkLst>
            <pc:docMk/>
            <pc:sldMk cId="1823017036" sldId="273"/>
            <ac:picMk id="4" creationId="{492F70F2-2D14-47BE-9D0F-E9B29AC6013E}"/>
          </ac:picMkLst>
        </pc:picChg>
      </pc:sldChg>
      <pc:sldChg chg="addSp delSp modSp new mod setBg">
        <pc:chgData name="Patty Eng" userId="28d18dcfeb6c9615" providerId="LiveId" clId="{79422EC4-47F4-4D99-860A-CC3EC142F6EA}" dt="2020-07-28T20:39:14.833" v="4928" actId="121"/>
        <pc:sldMkLst>
          <pc:docMk/>
          <pc:sldMk cId="3359358120" sldId="274"/>
        </pc:sldMkLst>
        <pc:spChg chg="del">
          <ac:chgData name="Patty Eng" userId="28d18dcfeb6c9615" providerId="LiveId" clId="{79422EC4-47F4-4D99-860A-CC3EC142F6EA}" dt="2020-07-28T20:36:53.145" v="4900" actId="21"/>
          <ac:spMkLst>
            <pc:docMk/>
            <pc:sldMk cId="3359358120" sldId="274"/>
            <ac:spMk id="2" creationId="{B4853393-CA7C-4960-8F1B-3A36446321D3}"/>
          </ac:spMkLst>
        </pc:spChg>
        <pc:spChg chg="del">
          <ac:chgData name="Patty Eng" userId="28d18dcfeb6c9615" providerId="LiveId" clId="{79422EC4-47F4-4D99-860A-CC3EC142F6EA}" dt="2020-07-28T20:36:49.902" v="4899" actId="21"/>
          <ac:spMkLst>
            <pc:docMk/>
            <pc:sldMk cId="3359358120" sldId="274"/>
            <ac:spMk id="3" creationId="{B93F699C-35E1-4475-AAD3-4FD3B5DE1D86}"/>
          </ac:spMkLst>
        </pc:spChg>
        <pc:spChg chg="add mod">
          <ac:chgData name="Patty Eng" userId="28d18dcfeb6c9615" providerId="LiveId" clId="{79422EC4-47F4-4D99-860A-CC3EC142F6EA}" dt="2020-07-28T20:39:14.833" v="4928" actId="121"/>
          <ac:spMkLst>
            <pc:docMk/>
            <pc:sldMk cId="3359358120" sldId="274"/>
            <ac:spMk id="4" creationId="{194F355F-FD02-4D6B-A106-D41830BD4CE4}"/>
          </ac:spMkLst>
        </pc:spChg>
        <pc:spChg chg="add mod">
          <ac:chgData name="Patty Eng" userId="28d18dcfeb6c9615" providerId="LiveId" clId="{79422EC4-47F4-4D99-860A-CC3EC142F6EA}" dt="2020-07-28T20:37:14.902" v="4906"/>
          <ac:spMkLst>
            <pc:docMk/>
            <pc:sldMk cId="3359358120" sldId="274"/>
            <ac:spMk id="5" creationId="{315D65B1-227E-4B30-A368-6D46E9450C0E}"/>
          </ac:spMkLst>
        </pc:spChg>
      </pc:sldChg>
      <pc:sldChg chg="addSp modSp new del mod ord setBg">
        <pc:chgData name="Patty Eng" userId="28d18dcfeb6c9615" providerId="LiveId" clId="{79422EC4-47F4-4D99-860A-CC3EC142F6EA}" dt="2020-07-28T23:32:15.989" v="6784" actId="2696"/>
        <pc:sldMkLst>
          <pc:docMk/>
          <pc:sldMk cId="2689034886" sldId="275"/>
        </pc:sldMkLst>
        <pc:spChg chg="add mod">
          <ac:chgData name="Patty Eng" userId="28d18dcfeb6c9615" providerId="LiveId" clId="{79422EC4-47F4-4D99-860A-CC3EC142F6EA}" dt="2020-07-28T21:03:10.264" v="5443" actId="20577"/>
          <ac:spMkLst>
            <pc:docMk/>
            <pc:sldMk cId="2689034886" sldId="275"/>
            <ac:spMk id="2" creationId="{0752A41A-D66F-47CD-A19B-AD4D0B9F6831}"/>
          </ac:spMkLst>
        </pc:spChg>
        <pc:spChg chg="add mod">
          <ac:chgData name="Patty Eng" userId="28d18dcfeb6c9615" providerId="LiveId" clId="{79422EC4-47F4-4D99-860A-CC3EC142F6EA}" dt="2020-07-28T21:10:38.644" v="5777" actId="20577"/>
          <ac:spMkLst>
            <pc:docMk/>
            <pc:sldMk cId="2689034886" sldId="275"/>
            <ac:spMk id="3" creationId="{308E4EFD-ACEE-416C-9CF4-001A532300EC}"/>
          </ac:spMkLst>
        </pc:spChg>
      </pc:sldChg>
      <pc:sldChg chg="addSp modSp new mod setBg">
        <pc:chgData name="Patty Eng" userId="28d18dcfeb6c9615" providerId="LiveId" clId="{79422EC4-47F4-4D99-860A-CC3EC142F6EA}" dt="2020-07-28T23:11:18.129" v="6235" actId="1076"/>
        <pc:sldMkLst>
          <pc:docMk/>
          <pc:sldMk cId="2929953533" sldId="276"/>
        </pc:sldMkLst>
        <pc:spChg chg="add mod">
          <ac:chgData name="Patty Eng" userId="28d18dcfeb6c9615" providerId="LiveId" clId="{79422EC4-47F4-4D99-860A-CC3EC142F6EA}" dt="2020-07-28T23:06:57.507" v="6037" actId="20577"/>
          <ac:spMkLst>
            <pc:docMk/>
            <pc:sldMk cId="2929953533" sldId="276"/>
            <ac:spMk id="2" creationId="{1BD062FC-7CED-4FA2-80F1-843FB5AF5A60}"/>
          </ac:spMkLst>
        </pc:spChg>
        <pc:spChg chg="add mod">
          <ac:chgData name="Patty Eng" userId="28d18dcfeb6c9615" providerId="LiveId" clId="{79422EC4-47F4-4D99-860A-CC3EC142F6EA}" dt="2020-07-28T23:10:35.738" v="6225" actId="1076"/>
          <ac:spMkLst>
            <pc:docMk/>
            <pc:sldMk cId="2929953533" sldId="276"/>
            <ac:spMk id="3" creationId="{5786D7D3-E622-4896-AB22-872A2AE61C7E}"/>
          </ac:spMkLst>
        </pc:spChg>
        <pc:picChg chg="add mod">
          <ac:chgData name="Patty Eng" userId="28d18dcfeb6c9615" providerId="LiveId" clId="{79422EC4-47F4-4D99-860A-CC3EC142F6EA}" dt="2020-07-28T23:09:40.676" v="6212" actId="1076"/>
          <ac:picMkLst>
            <pc:docMk/>
            <pc:sldMk cId="2929953533" sldId="276"/>
            <ac:picMk id="4" creationId="{1BDFDF37-49D9-413D-9E7C-ED5C5E6A01A5}"/>
          </ac:picMkLst>
        </pc:picChg>
        <pc:cxnChg chg="add mod">
          <ac:chgData name="Patty Eng" userId="28d18dcfeb6c9615" providerId="LiveId" clId="{79422EC4-47F4-4D99-860A-CC3EC142F6EA}" dt="2020-07-28T23:10:11.374" v="6219" actId="1076"/>
          <ac:cxnSpMkLst>
            <pc:docMk/>
            <pc:sldMk cId="2929953533" sldId="276"/>
            <ac:cxnSpMk id="5" creationId="{671F1612-080C-481C-B221-E05FF63F0367}"/>
          </ac:cxnSpMkLst>
        </pc:cxnChg>
        <pc:cxnChg chg="add mod">
          <ac:chgData name="Patty Eng" userId="28d18dcfeb6c9615" providerId="LiveId" clId="{79422EC4-47F4-4D99-860A-CC3EC142F6EA}" dt="2020-07-28T23:10:59.891" v="6232" actId="14100"/>
          <ac:cxnSpMkLst>
            <pc:docMk/>
            <pc:sldMk cId="2929953533" sldId="276"/>
            <ac:cxnSpMk id="8" creationId="{96EA6B64-A354-4806-87D4-680F61D82783}"/>
          </ac:cxnSpMkLst>
        </pc:cxnChg>
        <pc:cxnChg chg="add mod">
          <ac:chgData name="Patty Eng" userId="28d18dcfeb6c9615" providerId="LiveId" clId="{79422EC4-47F4-4D99-860A-CC3EC142F6EA}" dt="2020-07-28T23:11:04.716" v="6233" actId="14100"/>
          <ac:cxnSpMkLst>
            <pc:docMk/>
            <pc:sldMk cId="2929953533" sldId="276"/>
            <ac:cxnSpMk id="9" creationId="{A341084E-C912-497E-8031-2B30C8FBDFD0}"/>
          </ac:cxnSpMkLst>
        </pc:cxnChg>
        <pc:cxnChg chg="add mod">
          <ac:chgData name="Patty Eng" userId="28d18dcfeb6c9615" providerId="LiveId" clId="{79422EC4-47F4-4D99-860A-CC3EC142F6EA}" dt="2020-07-28T23:11:18.129" v="6235" actId="1076"/>
          <ac:cxnSpMkLst>
            <pc:docMk/>
            <pc:sldMk cId="2929953533" sldId="276"/>
            <ac:cxnSpMk id="15" creationId="{8BC4868E-B8EE-4343-9724-E2087EA88EFF}"/>
          </ac:cxnSpMkLst>
        </pc:cxnChg>
      </pc:sldChg>
      <pc:sldChg chg="addSp delSp modSp new mod setBg">
        <pc:chgData name="Patty Eng" userId="28d18dcfeb6c9615" providerId="LiveId" clId="{79422EC4-47F4-4D99-860A-CC3EC142F6EA}" dt="2020-07-28T23:19:44.022" v="6443" actId="1076"/>
        <pc:sldMkLst>
          <pc:docMk/>
          <pc:sldMk cId="2560903270" sldId="277"/>
        </pc:sldMkLst>
        <pc:spChg chg="add mod">
          <ac:chgData name="Patty Eng" userId="28d18dcfeb6c9615" providerId="LiveId" clId="{79422EC4-47F4-4D99-860A-CC3EC142F6EA}" dt="2020-07-28T23:12:08.552" v="6238"/>
          <ac:spMkLst>
            <pc:docMk/>
            <pc:sldMk cId="2560903270" sldId="277"/>
            <ac:spMk id="2" creationId="{3F5A2495-AB03-4B99-BD97-68F2AD264085}"/>
          </ac:spMkLst>
        </pc:spChg>
        <pc:spChg chg="add mod">
          <ac:chgData name="Patty Eng" userId="28d18dcfeb6c9615" providerId="LiveId" clId="{79422EC4-47F4-4D99-860A-CC3EC142F6EA}" dt="2020-07-28T23:19:44.022" v="6443" actId="1076"/>
          <ac:spMkLst>
            <pc:docMk/>
            <pc:sldMk cId="2560903270" sldId="277"/>
            <ac:spMk id="3" creationId="{82ADAB61-2686-4186-B62B-2D956A0DF662}"/>
          </ac:spMkLst>
        </pc:spChg>
        <pc:picChg chg="add del mod">
          <ac:chgData name="Patty Eng" userId="28d18dcfeb6c9615" providerId="LiveId" clId="{79422EC4-47F4-4D99-860A-CC3EC142F6EA}" dt="2020-07-28T23:16:46.061" v="6418" actId="21"/>
          <ac:picMkLst>
            <pc:docMk/>
            <pc:sldMk cId="2560903270" sldId="277"/>
            <ac:picMk id="4" creationId="{F48AA070-1A78-4CCF-8C25-3074F050B63A}"/>
          </ac:picMkLst>
        </pc:picChg>
        <pc:picChg chg="add mod ord">
          <ac:chgData name="Patty Eng" userId="28d18dcfeb6c9615" providerId="LiveId" clId="{79422EC4-47F4-4D99-860A-CC3EC142F6EA}" dt="2020-07-28T23:18:24.351" v="6426" actId="167"/>
          <ac:picMkLst>
            <pc:docMk/>
            <pc:sldMk cId="2560903270" sldId="277"/>
            <ac:picMk id="15" creationId="{65CB0AA0-F9B8-4CB7-9036-D2301551AC3C}"/>
          </ac:picMkLst>
        </pc:picChg>
        <pc:cxnChg chg="add mod">
          <ac:chgData name="Patty Eng" userId="28d18dcfeb6c9615" providerId="LiveId" clId="{79422EC4-47F4-4D99-860A-CC3EC142F6EA}" dt="2020-07-28T23:19:35.827" v="6442" actId="14100"/>
          <ac:cxnSpMkLst>
            <pc:docMk/>
            <pc:sldMk cId="2560903270" sldId="277"/>
            <ac:cxnSpMk id="5" creationId="{C2B7DC8E-514E-4779-9619-50F3034FDF8F}"/>
          </ac:cxnSpMkLst>
        </pc:cxnChg>
        <pc:cxnChg chg="add mod">
          <ac:chgData name="Patty Eng" userId="28d18dcfeb6c9615" providerId="LiveId" clId="{79422EC4-47F4-4D99-860A-CC3EC142F6EA}" dt="2020-07-28T23:19:27.404" v="6440" actId="14100"/>
          <ac:cxnSpMkLst>
            <pc:docMk/>
            <pc:sldMk cId="2560903270" sldId="277"/>
            <ac:cxnSpMk id="7" creationId="{0FD75166-36D7-4649-A46C-B260AED9CD0B}"/>
          </ac:cxnSpMkLst>
        </pc:cxnChg>
        <pc:cxnChg chg="add mod">
          <ac:chgData name="Patty Eng" userId="28d18dcfeb6c9615" providerId="LiveId" clId="{79422EC4-47F4-4D99-860A-CC3EC142F6EA}" dt="2020-07-28T23:19:31.889" v="6441" actId="14100"/>
          <ac:cxnSpMkLst>
            <pc:docMk/>
            <pc:sldMk cId="2560903270" sldId="277"/>
            <ac:cxnSpMk id="8" creationId="{9D36F483-9130-46D1-A3FD-CF903EDEF6EC}"/>
          </ac:cxnSpMkLst>
        </pc:cxnChg>
        <pc:cxnChg chg="add mod">
          <ac:chgData name="Patty Eng" userId="28d18dcfeb6c9615" providerId="LiveId" clId="{79422EC4-47F4-4D99-860A-CC3EC142F6EA}" dt="2020-07-28T23:18:53.835" v="6432" actId="14100"/>
          <ac:cxnSpMkLst>
            <pc:docMk/>
            <pc:sldMk cId="2560903270" sldId="277"/>
            <ac:cxnSpMk id="12" creationId="{655D6247-1263-4A64-9068-6C34F27532F9}"/>
          </ac:cxnSpMkLst>
        </pc:cxnChg>
      </pc:sldChg>
      <pc:sldChg chg="addSp modSp new mod setBg">
        <pc:chgData name="Patty Eng" userId="28d18dcfeb6c9615" providerId="LiveId" clId="{79422EC4-47F4-4D99-860A-CC3EC142F6EA}" dt="2020-07-28T23:24:49.790" v="6636" actId="1076"/>
        <pc:sldMkLst>
          <pc:docMk/>
          <pc:sldMk cId="821045621" sldId="278"/>
        </pc:sldMkLst>
        <pc:spChg chg="add mod">
          <ac:chgData name="Patty Eng" userId="28d18dcfeb6c9615" providerId="LiveId" clId="{79422EC4-47F4-4D99-860A-CC3EC142F6EA}" dt="2020-07-28T23:20:13.137" v="6445"/>
          <ac:spMkLst>
            <pc:docMk/>
            <pc:sldMk cId="821045621" sldId="278"/>
            <ac:spMk id="2" creationId="{B4E75DF8-1DAE-4B80-9AA1-DCAB8E771B85}"/>
          </ac:spMkLst>
        </pc:spChg>
        <pc:spChg chg="add mod">
          <ac:chgData name="Patty Eng" userId="28d18dcfeb6c9615" providerId="LiveId" clId="{79422EC4-47F4-4D99-860A-CC3EC142F6EA}" dt="2020-07-28T23:22:35.585" v="6624" actId="1076"/>
          <ac:spMkLst>
            <pc:docMk/>
            <pc:sldMk cId="821045621" sldId="278"/>
            <ac:spMk id="3" creationId="{D113BA5F-2D49-4D9C-9814-676E77AEABD5}"/>
          </ac:spMkLst>
        </pc:spChg>
        <pc:picChg chg="add mod">
          <ac:chgData name="Patty Eng" userId="28d18dcfeb6c9615" providerId="LiveId" clId="{79422EC4-47F4-4D99-860A-CC3EC142F6EA}" dt="2020-07-28T23:22:39.428" v="6625" actId="1076"/>
          <ac:picMkLst>
            <pc:docMk/>
            <pc:sldMk cId="821045621" sldId="278"/>
            <ac:picMk id="4" creationId="{E9E0FB38-A8BA-4366-BD1D-07EC6D5A06FD}"/>
          </ac:picMkLst>
        </pc:picChg>
        <pc:cxnChg chg="add mod">
          <ac:chgData name="Patty Eng" userId="28d18dcfeb6c9615" providerId="LiveId" clId="{79422EC4-47F4-4D99-860A-CC3EC142F6EA}" dt="2020-07-28T23:24:29.790" v="6632" actId="14100"/>
          <ac:cxnSpMkLst>
            <pc:docMk/>
            <pc:sldMk cId="821045621" sldId="278"/>
            <ac:cxnSpMk id="5" creationId="{50C98692-76E7-4CA9-A534-99B20AF9926E}"/>
          </ac:cxnSpMkLst>
        </pc:cxnChg>
        <pc:cxnChg chg="add mod">
          <ac:chgData name="Patty Eng" userId="28d18dcfeb6c9615" providerId="LiveId" clId="{79422EC4-47F4-4D99-860A-CC3EC142F6EA}" dt="2020-07-28T23:24:19.724" v="6630" actId="14100"/>
          <ac:cxnSpMkLst>
            <pc:docMk/>
            <pc:sldMk cId="821045621" sldId="278"/>
            <ac:cxnSpMk id="6" creationId="{43F3483B-8C13-4814-BAE5-79D72266A50F}"/>
          </ac:cxnSpMkLst>
        </pc:cxnChg>
        <pc:cxnChg chg="add mod">
          <ac:chgData name="Patty Eng" userId="28d18dcfeb6c9615" providerId="LiveId" clId="{79422EC4-47F4-4D99-860A-CC3EC142F6EA}" dt="2020-07-28T23:24:39.770" v="6634" actId="1076"/>
          <ac:cxnSpMkLst>
            <pc:docMk/>
            <pc:sldMk cId="821045621" sldId="278"/>
            <ac:cxnSpMk id="10" creationId="{5E4DBC7C-4A59-44AF-8535-F41D1E9D252F}"/>
          </ac:cxnSpMkLst>
        </pc:cxnChg>
        <pc:cxnChg chg="add mod">
          <ac:chgData name="Patty Eng" userId="28d18dcfeb6c9615" providerId="LiveId" clId="{79422EC4-47F4-4D99-860A-CC3EC142F6EA}" dt="2020-07-28T23:24:49.790" v="6636" actId="1076"/>
          <ac:cxnSpMkLst>
            <pc:docMk/>
            <pc:sldMk cId="821045621" sldId="278"/>
            <ac:cxnSpMk id="11" creationId="{7EB64E2F-0E0F-416A-9739-6C8CF47B4B5D}"/>
          </ac:cxnSpMkLst>
        </pc:cxnChg>
      </pc:sldChg>
      <pc:sldChg chg="addSp modSp new mod setBg">
        <pc:chgData name="Patty Eng" userId="28d18dcfeb6c9615" providerId="LiveId" clId="{79422EC4-47F4-4D99-860A-CC3EC142F6EA}" dt="2020-07-28T23:28:29.895" v="6760" actId="20577"/>
        <pc:sldMkLst>
          <pc:docMk/>
          <pc:sldMk cId="1945522452" sldId="279"/>
        </pc:sldMkLst>
        <pc:spChg chg="add mod">
          <ac:chgData name="Patty Eng" userId="28d18dcfeb6c9615" providerId="LiveId" clId="{79422EC4-47F4-4D99-860A-CC3EC142F6EA}" dt="2020-07-28T23:25:18.388" v="6638"/>
          <ac:spMkLst>
            <pc:docMk/>
            <pc:sldMk cId="1945522452" sldId="279"/>
            <ac:spMk id="2" creationId="{F43ABB4B-C3BF-4C88-BD86-6697C5A43A7B}"/>
          </ac:spMkLst>
        </pc:spChg>
        <pc:spChg chg="add mod">
          <ac:chgData name="Patty Eng" userId="28d18dcfeb6c9615" providerId="LiveId" clId="{79422EC4-47F4-4D99-860A-CC3EC142F6EA}" dt="2020-07-28T23:28:29.895" v="6760" actId="20577"/>
          <ac:spMkLst>
            <pc:docMk/>
            <pc:sldMk cId="1945522452" sldId="279"/>
            <ac:spMk id="11" creationId="{9485AB72-DA83-474C-A043-D481D73D1D39}"/>
          </ac:spMkLst>
        </pc:spChg>
        <pc:picChg chg="add mod">
          <ac:chgData name="Patty Eng" userId="28d18dcfeb6c9615" providerId="LiveId" clId="{79422EC4-47F4-4D99-860A-CC3EC142F6EA}" dt="2020-07-28T23:26:46.167" v="6648" actId="14100"/>
          <ac:picMkLst>
            <pc:docMk/>
            <pc:sldMk cId="1945522452" sldId="279"/>
            <ac:picMk id="3" creationId="{A0B6D00B-B181-4F2F-B3F2-3A69DC067609}"/>
          </ac:picMkLst>
        </pc:picChg>
        <pc:cxnChg chg="add mod">
          <ac:chgData name="Patty Eng" userId="28d18dcfeb6c9615" providerId="LiveId" clId="{79422EC4-47F4-4D99-860A-CC3EC142F6EA}" dt="2020-07-28T23:27:39.276" v="6659" actId="14100"/>
          <ac:cxnSpMkLst>
            <pc:docMk/>
            <pc:sldMk cId="1945522452" sldId="279"/>
            <ac:cxnSpMk id="4" creationId="{D4B336CD-6F1C-459E-A39D-CF25ABE87723}"/>
          </ac:cxnSpMkLst>
        </pc:cxnChg>
        <pc:cxnChg chg="add mod">
          <ac:chgData name="Patty Eng" userId="28d18dcfeb6c9615" providerId="LiveId" clId="{79422EC4-47F4-4D99-860A-CC3EC142F6EA}" dt="2020-07-28T23:27:34.651" v="6658" actId="14100"/>
          <ac:cxnSpMkLst>
            <pc:docMk/>
            <pc:sldMk cId="1945522452" sldId="279"/>
            <ac:cxnSpMk id="5" creationId="{FF4D69DF-7B9D-4186-900B-C35A32B45CCB}"/>
          </ac:cxnSpMkLst>
        </pc:cxnChg>
        <pc:cxnChg chg="add mod">
          <ac:chgData name="Patty Eng" userId="28d18dcfeb6c9615" providerId="LiveId" clId="{79422EC4-47F4-4D99-860A-CC3EC142F6EA}" dt="2020-07-28T23:27:14.495" v="6653" actId="1076"/>
          <ac:cxnSpMkLst>
            <pc:docMk/>
            <pc:sldMk cId="1945522452" sldId="279"/>
            <ac:cxnSpMk id="6" creationId="{C427C09B-FE48-4721-9D6F-A483118FA48B}"/>
          </ac:cxnSpMkLst>
        </pc:cxnChg>
        <pc:cxnChg chg="add mod">
          <ac:chgData name="Patty Eng" userId="28d18dcfeb6c9615" providerId="LiveId" clId="{79422EC4-47F4-4D99-860A-CC3EC142F6EA}" dt="2020-07-28T23:27:22.039" v="6655" actId="1076"/>
          <ac:cxnSpMkLst>
            <pc:docMk/>
            <pc:sldMk cId="1945522452" sldId="279"/>
            <ac:cxnSpMk id="7" creationId="{D9687F30-4FF5-4936-803F-57654808F06C}"/>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65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21B002D-943B-40D5-AE3F-E79C08C6EEA9}" type="datetimeFigureOut">
              <a:rPr lang="en-US" smtClean="0"/>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82984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235824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27648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73507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8068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556809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17525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6454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390689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B002D-943B-40D5-AE3F-E79C08C6EEA9}" type="datetimeFigureOut">
              <a:rPr lang="en-US" smtClean="0"/>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213112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B002D-943B-40D5-AE3F-E79C08C6EEA9}"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301492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B002D-943B-40D5-AE3F-E79C08C6EEA9}" type="datetimeFigureOut">
              <a:rPr lang="en-US" smtClean="0"/>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03382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1B002D-943B-40D5-AE3F-E79C08C6EEA9}" type="datetimeFigureOut">
              <a:rPr lang="en-US" smtClean="0"/>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79078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B002D-943B-40D5-AE3F-E79C08C6EEA9}" type="datetimeFigureOut">
              <a:rPr lang="en-US" smtClean="0"/>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13429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B002D-943B-40D5-AE3F-E79C08C6EEA9}"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160121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1B002D-943B-40D5-AE3F-E79C08C6EEA9}" type="datetimeFigureOut">
              <a:rPr lang="en-US" smtClean="0"/>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7ABBD-7DD9-49FC-BD11-7C59031CCAB8}" type="slidenum">
              <a:rPr lang="en-US" smtClean="0"/>
              <a:t>‹#›</a:t>
            </a:fld>
            <a:endParaRPr lang="en-US"/>
          </a:p>
        </p:txBody>
      </p:sp>
    </p:spTree>
    <p:extLst>
      <p:ext uri="{BB962C8B-B14F-4D97-AF65-F5344CB8AC3E}">
        <p14:creationId xmlns:p14="http://schemas.microsoft.com/office/powerpoint/2010/main" val="303622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21B002D-943B-40D5-AE3F-E79C08C6EEA9}" type="datetimeFigureOut">
              <a:rPr lang="en-US" smtClean="0"/>
              <a:t>7/28/2020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F67ABBD-7DD9-49FC-BD11-7C59031CCAB8}" type="slidenum">
              <a:rPr lang="en-US" smtClean="0"/>
              <a:t>‹#›</a:t>
            </a:fld>
            <a:endParaRPr lang="en-US"/>
          </a:p>
        </p:txBody>
      </p:sp>
    </p:spTree>
    <p:extLst>
      <p:ext uri="{BB962C8B-B14F-4D97-AF65-F5344CB8AC3E}">
        <p14:creationId xmlns:p14="http://schemas.microsoft.com/office/powerpoint/2010/main" val="22604286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DC29A0-DE4F-407D-BB7E-87D376680ACF}"/>
              </a:ext>
            </a:extLst>
          </p:cNvPr>
          <p:cNvPicPr>
            <a:picLocks noChangeAspect="1"/>
          </p:cNvPicPr>
          <p:nvPr/>
        </p:nvPicPr>
        <p:blipFill>
          <a:blip r:embed="rId2"/>
          <a:stretch>
            <a:fillRect/>
          </a:stretch>
        </p:blipFill>
        <p:spPr>
          <a:xfrm>
            <a:off x="557431" y="316772"/>
            <a:ext cx="3829050" cy="1123950"/>
          </a:xfrm>
          <a:prstGeom prst="rect">
            <a:avLst/>
          </a:prstGeom>
        </p:spPr>
      </p:pic>
      <p:sp>
        <p:nvSpPr>
          <p:cNvPr id="2" name="TextBox 1">
            <a:extLst>
              <a:ext uri="{FF2B5EF4-FFF2-40B4-BE49-F238E27FC236}">
                <a16:creationId xmlns:a16="http://schemas.microsoft.com/office/drawing/2014/main" xmlns="" id="{C55D2B6E-BF60-46B4-8329-8474EFC0A7FD}"/>
              </a:ext>
            </a:extLst>
          </p:cNvPr>
          <p:cNvSpPr txBox="1"/>
          <p:nvPr/>
        </p:nvSpPr>
        <p:spPr>
          <a:xfrm>
            <a:off x="2337758" y="3191773"/>
            <a:ext cx="7906598" cy="923330"/>
          </a:xfrm>
          <a:prstGeom prst="rect">
            <a:avLst/>
          </a:prstGeom>
          <a:noFill/>
        </p:spPr>
        <p:txBody>
          <a:bodyPr wrap="square" rtlCol="0">
            <a:spAutoFit/>
          </a:bodyPr>
          <a:lstStyle/>
          <a:p>
            <a:r>
              <a:rPr lang="en-US" sz="5400" dirty="0">
                <a:solidFill>
                  <a:srgbClr val="FFFF00"/>
                </a:solidFill>
                <a:latin typeface="Impact" panose="020B0806030902050204" pitchFamily="34" charset="0"/>
              </a:rPr>
              <a:t>The Technical Arts Ministry</a:t>
            </a:r>
          </a:p>
        </p:txBody>
      </p:sp>
    </p:spTree>
    <p:extLst>
      <p:ext uri="{BB962C8B-B14F-4D97-AF65-F5344CB8AC3E}">
        <p14:creationId xmlns:p14="http://schemas.microsoft.com/office/powerpoint/2010/main" val="320480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A850095-3279-422B-8C83-F6879448F638}"/>
              </a:ext>
            </a:extLst>
          </p:cNvPr>
          <p:cNvSpPr/>
          <p:nvPr/>
        </p:nvSpPr>
        <p:spPr>
          <a:xfrm>
            <a:off x="369870" y="311264"/>
            <a:ext cx="11188557" cy="6678751"/>
          </a:xfrm>
          <a:prstGeom prst="rect">
            <a:avLst/>
          </a:prstGeom>
        </p:spPr>
        <p:txBody>
          <a:bodyPr wrap="square">
            <a:spAutoFit/>
          </a:bodyPr>
          <a:lstStyle/>
          <a:p>
            <a:pPr algn="ctr"/>
            <a:r>
              <a:rPr lang="en-US" sz="4000" dirty="0">
                <a:solidFill>
                  <a:srgbClr val="FFFF00"/>
                </a:solidFill>
                <a:latin typeface="Franklin Gothic Demi Cond" panose="020B0706030402020204" pitchFamily="34" charset="0"/>
              </a:rPr>
              <a:t>Webster Presbyterian Church Online </a:t>
            </a:r>
          </a:p>
          <a:p>
            <a:pPr algn="ctr"/>
            <a:r>
              <a:rPr lang="en-US" sz="4000" dirty="0">
                <a:solidFill>
                  <a:srgbClr val="FFFF00"/>
                </a:solidFill>
                <a:latin typeface="Franklin Gothic Demi Cond" panose="020B0706030402020204" pitchFamily="34" charset="0"/>
              </a:rPr>
              <a:t>What’s First?</a:t>
            </a:r>
          </a:p>
          <a:p>
            <a:pPr algn="ctr"/>
            <a:endParaRPr lang="en-US" sz="4000" dirty="0">
              <a:solidFill>
                <a:srgbClr val="FFFF00"/>
              </a:solidFill>
              <a:latin typeface="Franklin Gothic Demi Cond" panose="020B0706030402020204" pitchFamily="34" charset="0"/>
            </a:endParaRPr>
          </a:p>
          <a:p>
            <a:pPr algn="just"/>
            <a:r>
              <a:rPr lang="en-US" sz="2800" dirty="0">
                <a:solidFill>
                  <a:schemeClr val="bg1"/>
                </a:solidFill>
                <a:latin typeface="Franklin Gothic Demi Cond" panose="020B0706030402020204" pitchFamily="34" charset="0"/>
              </a:rPr>
              <a:t>In addition to disinfecting and other protective measures, churches have to block off every other pew, observe social distancing, require masks, and eliminate paper:  Bibles, hymnals, bulletins, and pew cards.  (In process)</a:t>
            </a:r>
          </a:p>
          <a:p>
            <a:pPr algn="just"/>
            <a:endParaRPr lang="en-US" sz="2800" dirty="0">
              <a:solidFill>
                <a:schemeClr val="bg1"/>
              </a:solidFill>
              <a:latin typeface="Franklin Gothic Demi Cond" panose="020B0706030402020204" pitchFamily="34" charset="0"/>
            </a:endParaRPr>
          </a:p>
          <a:p>
            <a:pPr algn="just"/>
            <a:r>
              <a:rPr lang="en-US" sz="2800" dirty="0">
                <a:solidFill>
                  <a:schemeClr val="bg1"/>
                </a:solidFill>
                <a:latin typeface="Franklin Gothic Demi Cond" panose="020B0706030402020204" pitchFamily="34" charset="0"/>
              </a:rPr>
              <a:t>This means that WPC Worship will rely viewing worship on screens or LED monitors.  Not all the projectors in our sanctuary are currently working.  This has to be fixed before the sanctuary could reopen.</a:t>
            </a:r>
          </a:p>
          <a:p>
            <a:pPr algn="just"/>
            <a:endParaRPr lang="en-US" sz="2800" dirty="0">
              <a:solidFill>
                <a:schemeClr val="bg1"/>
              </a:solidFill>
              <a:latin typeface="Franklin Gothic Demi Cond" panose="020B0706030402020204" pitchFamily="34" charset="0"/>
            </a:endParaRPr>
          </a:p>
          <a:p>
            <a:pPr algn="just"/>
            <a:r>
              <a:rPr lang="en-US" sz="2800" dirty="0">
                <a:solidFill>
                  <a:schemeClr val="bg1"/>
                </a:solidFill>
                <a:latin typeface="Franklin Gothic Demi Cond" panose="020B0706030402020204" pitchFamily="34" charset="0"/>
              </a:rPr>
              <a:t>What are the options?</a:t>
            </a:r>
          </a:p>
          <a:p>
            <a:endParaRPr lang="en-US" sz="2800" dirty="0">
              <a:solidFill>
                <a:schemeClr val="bg1"/>
              </a:solidFill>
              <a:latin typeface="Franklin Gothic Demi Cond" panose="020B0706030402020204" pitchFamily="34" charset="0"/>
            </a:endParaRPr>
          </a:p>
          <a:p>
            <a:endParaRPr lang="en-US" sz="2800" dirty="0">
              <a:solidFill>
                <a:schemeClr val="bg1"/>
              </a:solidFill>
              <a:latin typeface="Franklin Gothic Demi Cond" panose="020B0706030402020204" pitchFamily="34" charset="0"/>
            </a:endParaRPr>
          </a:p>
        </p:txBody>
      </p:sp>
      <p:pic>
        <p:nvPicPr>
          <p:cNvPr id="6" name="Picture 5">
            <a:extLst>
              <a:ext uri="{FF2B5EF4-FFF2-40B4-BE49-F238E27FC236}">
                <a16:creationId xmlns:a16="http://schemas.microsoft.com/office/drawing/2014/main" xmlns="" id="{15D07663-98F0-42A7-B0E3-AF54405DB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228" y="5106255"/>
            <a:ext cx="1175170" cy="1544173"/>
          </a:xfrm>
          <a:prstGeom prst="rect">
            <a:avLst/>
          </a:prstGeom>
        </p:spPr>
      </p:pic>
    </p:spTree>
    <p:extLst>
      <p:ext uri="{BB962C8B-B14F-4D97-AF65-F5344CB8AC3E}">
        <p14:creationId xmlns:p14="http://schemas.microsoft.com/office/powerpoint/2010/main" val="95228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4F355F-FD02-4D6B-A106-D41830BD4CE4}"/>
              </a:ext>
            </a:extLst>
          </p:cNvPr>
          <p:cNvSpPr/>
          <p:nvPr/>
        </p:nvSpPr>
        <p:spPr>
          <a:xfrm>
            <a:off x="1263721" y="1859339"/>
            <a:ext cx="10007029" cy="2862322"/>
          </a:xfrm>
          <a:prstGeom prst="rect">
            <a:avLst/>
          </a:prstGeom>
          <a:solidFill>
            <a:schemeClr val="accent4">
              <a:lumMod val="40000"/>
              <a:lumOff val="60000"/>
            </a:schemeClr>
          </a:solidFill>
        </p:spPr>
        <p:txBody>
          <a:bodyPr wrap="square">
            <a:spAutoFit/>
          </a:bodyPr>
          <a:lstStyle/>
          <a:p>
            <a:pPr algn="just"/>
            <a:r>
              <a:rPr lang="en-US" sz="3600" dirty="0">
                <a:solidFill>
                  <a:srgbClr val="002060"/>
                </a:solidFill>
                <a:latin typeface="Franklin Gothic Demi" panose="020B0703020102020204" pitchFamily="34" charset="0"/>
              </a:rPr>
              <a:t>“Whether your sanctuary seats 50 or 5000, the basics of video display are the same:  your objective is to take a signal from a source and put it in a place that everyone can clearly see.”  </a:t>
            </a:r>
          </a:p>
          <a:p>
            <a:pPr algn="just"/>
            <a:endParaRPr lang="en-US" dirty="0">
              <a:solidFill>
                <a:srgbClr val="002060"/>
              </a:solidFill>
              <a:latin typeface="Franklin Gothic Demi" panose="020B0703020102020204" pitchFamily="34" charset="0"/>
            </a:endParaRPr>
          </a:p>
          <a:p>
            <a:pPr algn="r"/>
            <a:r>
              <a:rPr lang="en-US" dirty="0">
                <a:solidFill>
                  <a:srgbClr val="002060"/>
                </a:solidFill>
                <a:latin typeface="Franklin Gothic Demi" panose="020B0703020102020204" pitchFamily="34" charset="0"/>
              </a:rPr>
              <a:t>Andy McDonough, </a:t>
            </a:r>
            <a:r>
              <a:rPr lang="en-US" u="sng" dirty="0">
                <a:solidFill>
                  <a:srgbClr val="002060"/>
                </a:solidFill>
                <a:latin typeface="Franklin Gothic Demi" panose="020B0703020102020204" pitchFamily="34" charset="0"/>
              </a:rPr>
              <a:t>Church Production</a:t>
            </a:r>
            <a:r>
              <a:rPr lang="en-US" dirty="0">
                <a:solidFill>
                  <a:srgbClr val="002060"/>
                </a:solidFill>
                <a:latin typeface="Franklin Gothic Demi" panose="020B0703020102020204" pitchFamily="34" charset="0"/>
              </a:rPr>
              <a:t>.</a:t>
            </a:r>
          </a:p>
        </p:txBody>
      </p:sp>
      <p:sp>
        <p:nvSpPr>
          <p:cNvPr id="5" name="TextBox 4">
            <a:extLst>
              <a:ext uri="{FF2B5EF4-FFF2-40B4-BE49-F238E27FC236}">
                <a16:creationId xmlns:a16="http://schemas.microsoft.com/office/drawing/2014/main" xmlns="" id="{315D65B1-227E-4B30-A368-6D46E9450C0E}"/>
              </a:ext>
            </a:extLst>
          </p:cNvPr>
          <p:cNvSpPr txBox="1"/>
          <p:nvPr/>
        </p:nvSpPr>
        <p:spPr>
          <a:xfrm>
            <a:off x="1972638" y="235875"/>
            <a:ext cx="8540447" cy="707886"/>
          </a:xfrm>
          <a:prstGeom prst="rect">
            <a:avLst/>
          </a:prstGeom>
          <a:noFill/>
        </p:spPr>
        <p:txBody>
          <a:bodyPr wrap="square" rtlCol="0">
            <a:spAutoFit/>
          </a:bodyPr>
          <a:lstStyle/>
          <a:p>
            <a:pPr algn="ctr"/>
            <a:r>
              <a:rPr lang="en-US" sz="4000" dirty="0">
                <a:solidFill>
                  <a:srgbClr val="FFFF00"/>
                </a:solidFill>
                <a:latin typeface="Franklin Gothic Demi" panose="020B0703020102020204" pitchFamily="34" charset="0"/>
              </a:rPr>
              <a:t>Church Screen Options</a:t>
            </a:r>
          </a:p>
        </p:txBody>
      </p:sp>
    </p:spTree>
    <p:extLst>
      <p:ext uri="{BB962C8B-B14F-4D97-AF65-F5344CB8AC3E}">
        <p14:creationId xmlns:p14="http://schemas.microsoft.com/office/powerpoint/2010/main" val="335935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AAF39F-2F4B-4C45-83C1-4E3B8F5DA12C}"/>
              </a:ext>
            </a:extLst>
          </p:cNvPr>
          <p:cNvSpPr txBox="1"/>
          <p:nvPr/>
        </p:nvSpPr>
        <p:spPr>
          <a:xfrm>
            <a:off x="1972638" y="235875"/>
            <a:ext cx="8540447" cy="707886"/>
          </a:xfrm>
          <a:prstGeom prst="rect">
            <a:avLst/>
          </a:prstGeom>
          <a:noFill/>
        </p:spPr>
        <p:txBody>
          <a:bodyPr wrap="square" rtlCol="0">
            <a:spAutoFit/>
          </a:bodyPr>
          <a:lstStyle/>
          <a:p>
            <a:pPr algn="ctr"/>
            <a:r>
              <a:rPr lang="en-US" sz="4000" dirty="0">
                <a:solidFill>
                  <a:srgbClr val="FFFF00"/>
                </a:solidFill>
                <a:latin typeface="Franklin Gothic Demi" panose="020B0703020102020204" pitchFamily="34" charset="0"/>
              </a:rPr>
              <a:t>Church Screen Options</a:t>
            </a:r>
          </a:p>
        </p:txBody>
      </p:sp>
      <p:pic>
        <p:nvPicPr>
          <p:cNvPr id="6" name="Picture 5">
            <a:extLst>
              <a:ext uri="{FF2B5EF4-FFF2-40B4-BE49-F238E27FC236}">
                <a16:creationId xmlns:a16="http://schemas.microsoft.com/office/drawing/2014/main" xmlns="" id="{297D9FAE-F7BC-4572-9421-BA8D0A3B7B03}"/>
              </a:ext>
            </a:extLst>
          </p:cNvPr>
          <p:cNvPicPr>
            <a:picLocks noChangeAspect="1"/>
          </p:cNvPicPr>
          <p:nvPr/>
        </p:nvPicPr>
        <p:blipFill>
          <a:blip r:embed="rId2"/>
          <a:stretch>
            <a:fillRect/>
          </a:stretch>
        </p:blipFill>
        <p:spPr>
          <a:xfrm>
            <a:off x="529707" y="1117902"/>
            <a:ext cx="1617592" cy="1625298"/>
          </a:xfrm>
          <a:prstGeom prst="rect">
            <a:avLst/>
          </a:prstGeom>
        </p:spPr>
      </p:pic>
      <p:sp>
        <p:nvSpPr>
          <p:cNvPr id="7" name="TextBox 6">
            <a:extLst>
              <a:ext uri="{FF2B5EF4-FFF2-40B4-BE49-F238E27FC236}">
                <a16:creationId xmlns:a16="http://schemas.microsoft.com/office/drawing/2014/main" xmlns="" id="{9ECFBBE6-FC1A-4549-AB00-25C1EC62B2E7}"/>
              </a:ext>
            </a:extLst>
          </p:cNvPr>
          <p:cNvSpPr txBox="1"/>
          <p:nvPr/>
        </p:nvSpPr>
        <p:spPr>
          <a:xfrm>
            <a:off x="2229492" y="1117902"/>
            <a:ext cx="9257016" cy="2308324"/>
          </a:xfrm>
          <a:prstGeom prst="rect">
            <a:avLst/>
          </a:prstGeom>
          <a:solidFill>
            <a:schemeClr val="accent3">
              <a:lumMod val="50000"/>
            </a:schemeClr>
          </a:solidFill>
          <a:ln w="41275">
            <a:solidFill>
              <a:srgbClr val="002060"/>
            </a:solidFill>
          </a:ln>
        </p:spPr>
        <p:txBody>
          <a:bodyPr wrap="square" rtlCol="0">
            <a:spAutoFit/>
          </a:bodyPr>
          <a:lstStyle/>
          <a:p>
            <a:r>
              <a:rPr lang="en-US" b="1" i="1" u="sng" dirty="0"/>
              <a:t>Replace the current projectors with new models.  </a:t>
            </a:r>
          </a:p>
          <a:p>
            <a:r>
              <a:rPr lang="en-US" b="1" dirty="0"/>
              <a:t>Use current screens -- Equipment + Installation Cost:   </a:t>
            </a:r>
            <a:r>
              <a:rPr lang="en-US" b="1" dirty="0">
                <a:solidFill>
                  <a:srgbClr val="FFC000"/>
                </a:solidFill>
              </a:rPr>
              <a:t>$7,000</a:t>
            </a:r>
          </a:p>
          <a:p>
            <a:r>
              <a:rPr lang="en-US" b="1" dirty="0"/>
              <a:t>Install new screens – Equipment + Installation Cost:  </a:t>
            </a:r>
            <a:r>
              <a:rPr lang="en-US" b="1" dirty="0">
                <a:solidFill>
                  <a:srgbClr val="FFC000"/>
                </a:solidFill>
              </a:rPr>
              <a:t>$16,000</a:t>
            </a:r>
          </a:p>
          <a:p>
            <a:r>
              <a:rPr lang="en-US" b="1" dirty="0"/>
              <a:t>Pro:</a:t>
            </a:r>
            <a:r>
              <a:rPr lang="en-US" dirty="0"/>
              <a:t> Proven technology that has been used in the past.  New cameras are more durable and should last longer.  Two companies have evaluated the sanctuary for this option and recommended this set-up.</a:t>
            </a:r>
          </a:p>
          <a:p>
            <a:r>
              <a:rPr lang="en-US" b="1" dirty="0"/>
              <a:t>Con:</a:t>
            </a:r>
            <a:r>
              <a:rPr lang="en-US" dirty="0"/>
              <a:t>  Not the newest technology.  Would probably be replaced with other  equipment in the near future.  Difficult to get to for installation or repair.</a:t>
            </a:r>
          </a:p>
        </p:txBody>
      </p:sp>
      <p:pic>
        <p:nvPicPr>
          <p:cNvPr id="8" name="Picture 7">
            <a:extLst>
              <a:ext uri="{FF2B5EF4-FFF2-40B4-BE49-F238E27FC236}">
                <a16:creationId xmlns:a16="http://schemas.microsoft.com/office/drawing/2014/main" xmlns="" id="{800A842B-2563-4910-B6C6-0D49F5829109}"/>
              </a:ext>
            </a:extLst>
          </p:cNvPr>
          <p:cNvPicPr>
            <a:picLocks noChangeAspect="1"/>
          </p:cNvPicPr>
          <p:nvPr/>
        </p:nvPicPr>
        <p:blipFill>
          <a:blip r:embed="rId3"/>
          <a:stretch>
            <a:fillRect/>
          </a:stretch>
        </p:blipFill>
        <p:spPr>
          <a:xfrm>
            <a:off x="529707" y="3690141"/>
            <a:ext cx="1442931" cy="2049957"/>
          </a:xfrm>
          <a:prstGeom prst="rect">
            <a:avLst/>
          </a:prstGeom>
        </p:spPr>
      </p:pic>
      <p:sp>
        <p:nvSpPr>
          <p:cNvPr id="9" name="TextBox 8">
            <a:extLst>
              <a:ext uri="{FF2B5EF4-FFF2-40B4-BE49-F238E27FC236}">
                <a16:creationId xmlns:a16="http://schemas.microsoft.com/office/drawing/2014/main" xmlns="" id="{1D58C163-32C2-47B6-9443-54ABDC4B0972}"/>
              </a:ext>
            </a:extLst>
          </p:cNvPr>
          <p:cNvSpPr txBox="1"/>
          <p:nvPr/>
        </p:nvSpPr>
        <p:spPr>
          <a:xfrm>
            <a:off x="2229492" y="3638370"/>
            <a:ext cx="9257016" cy="2308324"/>
          </a:xfrm>
          <a:prstGeom prst="rect">
            <a:avLst/>
          </a:prstGeom>
          <a:solidFill>
            <a:schemeClr val="accent3">
              <a:lumMod val="50000"/>
            </a:schemeClr>
          </a:solidFill>
          <a:ln w="41275">
            <a:solidFill>
              <a:schemeClr val="accent3">
                <a:lumMod val="50000"/>
              </a:schemeClr>
            </a:solidFill>
          </a:ln>
        </p:spPr>
        <p:txBody>
          <a:bodyPr wrap="square" rtlCol="0">
            <a:spAutoFit/>
          </a:bodyPr>
          <a:lstStyle/>
          <a:p>
            <a:r>
              <a:rPr lang="en-US" b="1" i="1" u="sng" dirty="0"/>
              <a:t>Use 70” LED TV’s on rolling carts placed throughout the sanctuary.</a:t>
            </a:r>
          </a:p>
          <a:p>
            <a:r>
              <a:rPr lang="en-US" b="1" dirty="0"/>
              <a:t>Equipment + Installation Cost:  </a:t>
            </a:r>
            <a:r>
              <a:rPr lang="en-US" b="1" dirty="0">
                <a:solidFill>
                  <a:srgbClr val="FFCC00"/>
                </a:solidFill>
              </a:rPr>
              <a:t>$7,000.</a:t>
            </a:r>
          </a:p>
          <a:p>
            <a:r>
              <a:rPr lang="en-US" b="1" dirty="0"/>
              <a:t>Pro:</a:t>
            </a:r>
            <a:r>
              <a:rPr lang="en-US" dirty="0"/>
              <a:t> Intermediate step toward changing screens.  They can be used anywhere in the church.  Easy to install and use.  Easier to replace than projectors.</a:t>
            </a:r>
          </a:p>
          <a:p>
            <a:r>
              <a:rPr lang="en-US" b="1" dirty="0"/>
              <a:t>Con:</a:t>
            </a:r>
            <a:r>
              <a:rPr lang="en-US" dirty="0"/>
              <a:t>  Large sanctuary with social distancing means many screens on wheels.  Not aesthetically appealing.  Prevents people from looking forward during the service. Must be big enough to be seen by several rows of people.  Not a permanent or long-term solution.  Storage issues.  Potential </a:t>
            </a:r>
            <a:r>
              <a:rPr lang="en-US" dirty="0" err="1"/>
              <a:t>WiFi</a:t>
            </a:r>
            <a:r>
              <a:rPr lang="en-US" dirty="0"/>
              <a:t> issues.</a:t>
            </a:r>
          </a:p>
        </p:txBody>
      </p:sp>
      <p:sp>
        <p:nvSpPr>
          <p:cNvPr id="11" name="TextBox 10">
            <a:extLst>
              <a:ext uri="{FF2B5EF4-FFF2-40B4-BE49-F238E27FC236}">
                <a16:creationId xmlns:a16="http://schemas.microsoft.com/office/drawing/2014/main" xmlns="" id="{8A0567FC-4772-44F7-8966-FFFA987B5DDB}"/>
              </a:ext>
            </a:extLst>
          </p:cNvPr>
          <p:cNvSpPr txBox="1"/>
          <p:nvPr/>
        </p:nvSpPr>
        <p:spPr>
          <a:xfrm>
            <a:off x="7726166" y="5947055"/>
            <a:ext cx="3760342" cy="584775"/>
          </a:xfrm>
          <a:prstGeom prst="rect">
            <a:avLst/>
          </a:prstGeom>
          <a:noFill/>
        </p:spPr>
        <p:txBody>
          <a:bodyPr wrap="square" rtlCol="0">
            <a:spAutoFit/>
          </a:bodyPr>
          <a:lstStyle/>
          <a:p>
            <a:r>
              <a:rPr lang="en-US" sz="3200" dirty="0">
                <a:solidFill>
                  <a:schemeClr val="accent1">
                    <a:lumMod val="75000"/>
                  </a:schemeClr>
                </a:solidFill>
                <a:latin typeface="Franklin Gothic Demi" panose="020B0703020102020204" pitchFamily="34" charset="0"/>
              </a:rPr>
              <a:t>More</a:t>
            </a:r>
          </a:p>
        </p:txBody>
      </p:sp>
      <p:sp>
        <p:nvSpPr>
          <p:cNvPr id="12" name="Arrow: Notched Right 11">
            <a:extLst>
              <a:ext uri="{FF2B5EF4-FFF2-40B4-BE49-F238E27FC236}">
                <a16:creationId xmlns:a16="http://schemas.microsoft.com/office/drawing/2014/main" xmlns="" id="{8C8F46D9-CE68-4281-91F4-8FB6CB057F9E}"/>
              </a:ext>
            </a:extLst>
          </p:cNvPr>
          <p:cNvSpPr/>
          <p:nvPr/>
        </p:nvSpPr>
        <p:spPr>
          <a:xfrm>
            <a:off x="8948791" y="6079768"/>
            <a:ext cx="2188396" cy="45206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87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B707FC-F8E4-4DF0-9C56-41D4D82B22EB}"/>
              </a:ext>
            </a:extLst>
          </p:cNvPr>
          <p:cNvSpPr txBox="1"/>
          <p:nvPr/>
        </p:nvSpPr>
        <p:spPr>
          <a:xfrm>
            <a:off x="1972638" y="197872"/>
            <a:ext cx="8540447" cy="707886"/>
          </a:xfrm>
          <a:prstGeom prst="rect">
            <a:avLst/>
          </a:prstGeom>
          <a:noFill/>
        </p:spPr>
        <p:txBody>
          <a:bodyPr wrap="square" rtlCol="0">
            <a:spAutoFit/>
          </a:bodyPr>
          <a:lstStyle/>
          <a:p>
            <a:pPr algn="ctr"/>
            <a:r>
              <a:rPr lang="en-US" sz="4000" dirty="0">
                <a:solidFill>
                  <a:srgbClr val="FFFF00"/>
                </a:solidFill>
                <a:latin typeface="Franklin Gothic Demi" panose="020B0703020102020204" pitchFamily="34" charset="0"/>
              </a:rPr>
              <a:t>Church Screen Options</a:t>
            </a:r>
          </a:p>
        </p:txBody>
      </p:sp>
      <p:sp>
        <p:nvSpPr>
          <p:cNvPr id="6" name="TextBox 5">
            <a:extLst>
              <a:ext uri="{FF2B5EF4-FFF2-40B4-BE49-F238E27FC236}">
                <a16:creationId xmlns:a16="http://schemas.microsoft.com/office/drawing/2014/main" xmlns="" id="{928D95E2-856B-4169-882F-A20B33EF7CC8}"/>
              </a:ext>
            </a:extLst>
          </p:cNvPr>
          <p:cNvSpPr txBox="1"/>
          <p:nvPr/>
        </p:nvSpPr>
        <p:spPr>
          <a:xfrm>
            <a:off x="2955532" y="920742"/>
            <a:ext cx="8746733" cy="5632311"/>
          </a:xfrm>
          <a:prstGeom prst="rect">
            <a:avLst/>
          </a:prstGeom>
          <a:solidFill>
            <a:schemeClr val="accent3">
              <a:lumMod val="50000"/>
            </a:schemeClr>
          </a:solidFill>
          <a:ln w="41275">
            <a:solidFill>
              <a:srgbClr val="002060"/>
            </a:solidFill>
          </a:ln>
        </p:spPr>
        <p:txBody>
          <a:bodyPr wrap="square" rtlCol="0">
            <a:spAutoFit/>
          </a:bodyPr>
          <a:lstStyle/>
          <a:p>
            <a:r>
              <a:rPr lang="en-US" b="1" i="1" u="sng" dirty="0"/>
              <a:t>Install low(</a:t>
            </a:r>
            <a:r>
              <a:rPr lang="en-US" b="1" i="1" u="sng" dirty="0" err="1"/>
              <a:t>er</a:t>
            </a:r>
            <a:r>
              <a:rPr lang="en-US" b="1" i="1" u="sng" dirty="0"/>
              <a:t>) cost LED televisions on the walls.</a:t>
            </a:r>
          </a:p>
          <a:p>
            <a:r>
              <a:rPr lang="en-US" b="1" dirty="0"/>
              <a:t>OPTION 1</a:t>
            </a:r>
            <a:r>
              <a:rPr lang="en-US" dirty="0"/>
              <a:t>:  Install Smaller TV’s grouped together to make a big screen, aka Video Wall.</a:t>
            </a:r>
          </a:p>
          <a:p>
            <a:r>
              <a:rPr lang="en-US" b="1" dirty="0"/>
              <a:t>Equipment + Cabling + Installation Cost:  </a:t>
            </a:r>
            <a:r>
              <a:rPr lang="en-US" b="1" dirty="0">
                <a:solidFill>
                  <a:srgbClr val="FFC000"/>
                </a:solidFill>
              </a:rPr>
              <a:t>$9,000</a:t>
            </a:r>
          </a:p>
          <a:p>
            <a:endParaRPr lang="en-US" b="1" dirty="0">
              <a:solidFill>
                <a:srgbClr val="FFC000"/>
              </a:solidFill>
            </a:endParaRPr>
          </a:p>
          <a:p>
            <a:r>
              <a:rPr lang="en-US" b="1" dirty="0"/>
              <a:t>OPTION 2:  </a:t>
            </a:r>
            <a:r>
              <a:rPr lang="en-US" dirty="0"/>
              <a:t>Install 3 Larger TV’s (86”) in place of current screens.</a:t>
            </a:r>
          </a:p>
          <a:p>
            <a:r>
              <a:rPr lang="en-US" b="1" dirty="0"/>
              <a:t>Equipment + Cabling + Installation Cost:  </a:t>
            </a:r>
            <a:r>
              <a:rPr lang="en-US" b="1" dirty="0">
                <a:solidFill>
                  <a:srgbClr val="FFC000"/>
                </a:solidFill>
              </a:rPr>
              <a:t>$7,000</a:t>
            </a:r>
          </a:p>
          <a:p>
            <a:endParaRPr lang="en-US" b="1" dirty="0"/>
          </a:p>
          <a:p>
            <a:r>
              <a:rPr lang="en-US" b="1" dirty="0"/>
              <a:t>Pro:</a:t>
            </a:r>
            <a:r>
              <a:rPr lang="en-US" dirty="0"/>
              <a:t> Current technology with Smart TV/HD/LED capabilities as well as monitor screens for worship.  Adds flexibility to viewing:  order of worship, drop in videos, podcasts, broadcast shows, livestreaming.  Low maintenance.</a:t>
            </a:r>
          </a:p>
          <a:p>
            <a:endParaRPr lang="en-US" dirty="0"/>
          </a:p>
          <a:p>
            <a:r>
              <a:rPr lang="en-US" b="1" dirty="0"/>
              <a:t>Con:</a:t>
            </a:r>
            <a:r>
              <a:rPr lang="en-US" dirty="0"/>
              <a:t>  The sanctuary has not been evaluated for this type of technology.  Requires cabling, power, mounting, and other accessories to make it work.  Screens smaller than 100” may be too small to be seen.  These lower cost screens may not work as well as higher end ones:  distorted images or angling issues.  May have to replace them more frequently.  Video Walls may be difficult to manage: one panel may fade before others and mounts can fail.  Prior to any purchase, would need to work with technicians and installers to ensure proper equipment.</a:t>
            </a:r>
          </a:p>
        </p:txBody>
      </p:sp>
      <p:pic>
        <p:nvPicPr>
          <p:cNvPr id="7" name="Picture 6">
            <a:extLst>
              <a:ext uri="{FF2B5EF4-FFF2-40B4-BE49-F238E27FC236}">
                <a16:creationId xmlns:a16="http://schemas.microsoft.com/office/drawing/2014/main" xmlns="" id="{B80A8246-BC30-4642-A614-EB0E74646A57}"/>
              </a:ext>
            </a:extLst>
          </p:cNvPr>
          <p:cNvPicPr>
            <a:picLocks noChangeAspect="1"/>
          </p:cNvPicPr>
          <p:nvPr/>
        </p:nvPicPr>
        <p:blipFill>
          <a:blip r:embed="rId2"/>
          <a:stretch>
            <a:fillRect/>
          </a:stretch>
        </p:blipFill>
        <p:spPr>
          <a:xfrm>
            <a:off x="229162" y="2978517"/>
            <a:ext cx="2512138" cy="1561599"/>
          </a:xfrm>
          <a:prstGeom prst="rect">
            <a:avLst/>
          </a:prstGeom>
        </p:spPr>
      </p:pic>
      <p:pic>
        <p:nvPicPr>
          <p:cNvPr id="9" name="Picture 8">
            <a:extLst>
              <a:ext uri="{FF2B5EF4-FFF2-40B4-BE49-F238E27FC236}">
                <a16:creationId xmlns:a16="http://schemas.microsoft.com/office/drawing/2014/main" xmlns="" id="{BECE3AC3-853B-4E61-9C1A-9A86770F83B4}"/>
              </a:ext>
            </a:extLst>
          </p:cNvPr>
          <p:cNvPicPr>
            <a:picLocks noChangeAspect="1"/>
          </p:cNvPicPr>
          <p:nvPr/>
        </p:nvPicPr>
        <p:blipFill>
          <a:blip r:embed="rId3"/>
          <a:stretch>
            <a:fillRect/>
          </a:stretch>
        </p:blipFill>
        <p:spPr>
          <a:xfrm>
            <a:off x="261884" y="920742"/>
            <a:ext cx="2446694" cy="1809750"/>
          </a:xfrm>
          <a:prstGeom prst="rect">
            <a:avLst/>
          </a:prstGeom>
        </p:spPr>
      </p:pic>
      <p:sp>
        <p:nvSpPr>
          <p:cNvPr id="10" name="Arrow: Notched Right 9">
            <a:extLst>
              <a:ext uri="{FF2B5EF4-FFF2-40B4-BE49-F238E27FC236}">
                <a16:creationId xmlns:a16="http://schemas.microsoft.com/office/drawing/2014/main" xmlns="" id="{164581A1-2A50-4989-8C68-563BC17C39F2}"/>
              </a:ext>
            </a:extLst>
          </p:cNvPr>
          <p:cNvSpPr/>
          <p:nvPr/>
        </p:nvSpPr>
        <p:spPr>
          <a:xfrm>
            <a:off x="9513869" y="6291038"/>
            <a:ext cx="2188396" cy="452062"/>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92F70F2-2D14-47BE-9D0F-E9B29AC6013E}"/>
              </a:ext>
            </a:extLst>
          </p:cNvPr>
          <p:cNvPicPr>
            <a:picLocks noChangeAspect="1"/>
          </p:cNvPicPr>
          <p:nvPr/>
        </p:nvPicPr>
        <p:blipFill>
          <a:blip r:embed="rId2"/>
          <a:stretch>
            <a:fillRect/>
          </a:stretch>
        </p:blipFill>
        <p:spPr>
          <a:xfrm>
            <a:off x="395449" y="1882312"/>
            <a:ext cx="2779266" cy="2021868"/>
          </a:xfrm>
          <a:prstGeom prst="rect">
            <a:avLst/>
          </a:prstGeom>
        </p:spPr>
      </p:pic>
      <p:sp>
        <p:nvSpPr>
          <p:cNvPr id="5" name="TextBox 4">
            <a:extLst>
              <a:ext uri="{FF2B5EF4-FFF2-40B4-BE49-F238E27FC236}">
                <a16:creationId xmlns:a16="http://schemas.microsoft.com/office/drawing/2014/main" xmlns="" id="{A43FAE11-C472-4575-A06F-43632E2F1E64}"/>
              </a:ext>
            </a:extLst>
          </p:cNvPr>
          <p:cNvSpPr txBox="1"/>
          <p:nvPr/>
        </p:nvSpPr>
        <p:spPr>
          <a:xfrm>
            <a:off x="1972638" y="197872"/>
            <a:ext cx="8540447" cy="707886"/>
          </a:xfrm>
          <a:prstGeom prst="rect">
            <a:avLst/>
          </a:prstGeom>
          <a:noFill/>
        </p:spPr>
        <p:txBody>
          <a:bodyPr wrap="square" rtlCol="0">
            <a:spAutoFit/>
          </a:bodyPr>
          <a:lstStyle/>
          <a:p>
            <a:pPr algn="ctr"/>
            <a:r>
              <a:rPr lang="en-US" sz="4000" dirty="0">
                <a:solidFill>
                  <a:srgbClr val="FFFF00"/>
                </a:solidFill>
                <a:latin typeface="Franklin Gothic Demi" panose="020B0703020102020204" pitchFamily="34" charset="0"/>
              </a:rPr>
              <a:t>Church Screen Options</a:t>
            </a:r>
          </a:p>
        </p:txBody>
      </p:sp>
      <p:sp>
        <p:nvSpPr>
          <p:cNvPr id="6" name="TextBox 5">
            <a:extLst>
              <a:ext uri="{FF2B5EF4-FFF2-40B4-BE49-F238E27FC236}">
                <a16:creationId xmlns:a16="http://schemas.microsoft.com/office/drawing/2014/main" xmlns="" id="{73C3941B-C809-474D-AC1B-BF9075B75664}"/>
              </a:ext>
            </a:extLst>
          </p:cNvPr>
          <p:cNvSpPr txBox="1"/>
          <p:nvPr/>
        </p:nvSpPr>
        <p:spPr>
          <a:xfrm>
            <a:off x="3304854" y="1085128"/>
            <a:ext cx="8746733" cy="4247317"/>
          </a:xfrm>
          <a:prstGeom prst="rect">
            <a:avLst/>
          </a:prstGeom>
          <a:solidFill>
            <a:schemeClr val="accent3">
              <a:lumMod val="50000"/>
            </a:schemeClr>
          </a:solidFill>
          <a:ln w="41275">
            <a:solidFill>
              <a:srgbClr val="002060"/>
            </a:solidFill>
          </a:ln>
        </p:spPr>
        <p:txBody>
          <a:bodyPr wrap="square" rtlCol="0">
            <a:spAutoFit/>
          </a:bodyPr>
          <a:lstStyle/>
          <a:p>
            <a:r>
              <a:rPr lang="en-US" b="1" i="1" u="sng" dirty="0"/>
              <a:t>Install commercial grade display LED televisions on the walls.</a:t>
            </a:r>
          </a:p>
          <a:p>
            <a:r>
              <a:rPr lang="en-US" b="1" dirty="0"/>
              <a:t>Equipment + Cabling + Installation Cost:  </a:t>
            </a:r>
            <a:r>
              <a:rPr lang="en-US" b="1" dirty="0">
                <a:solidFill>
                  <a:srgbClr val="FFC000"/>
                </a:solidFill>
              </a:rPr>
              <a:t>$30,000+</a:t>
            </a:r>
          </a:p>
          <a:p>
            <a:endParaRPr lang="en-US" b="1" dirty="0"/>
          </a:p>
          <a:p>
            <a:pPr algn="just"/>
            <a:r>
              <a:rPr lang="en-US" b="1" dirty="0"/>
              <a:t>Pro:</a:t>
            </a:r>
            <a:r>
              <a:rPr lang="en-US" dirty="0"/>
              <a:t> Current technology with Smart TV/HD/LED capabilities as well as monitor screens for worship.  Adds flexibility to viewing:  order of worship, drop in videos, podcasts, broadcast shows, livestreaming.  Low maintenance post installation.  Higher quality adds to longevity, brightness, reliability, better viewing angles, and larger display areas.  Could fit in well with a long term vision plan for sanctuary remodeling or adaptations.</a:t>
            </a:r>
          </a:p>
          <a:p>
            <a:pPr algn="just"/>
            <a:endParaRPr lang="en-US" dirty="0"/>
          </a:p>
          <a:p>
            <a:pPr algn="just"/>
            <a:r>
              <a:rPr lang="en-US" b="1" dirty="0"/>
              <a:t>Con:</a:t>
            </a:r>
            <a:r>
              <a:rPr lang="en-US" dirty="0"/>
              <a:t>  Much higher cost.  The sanctuary has not been evaluated for this type of technology.  Requires cabling, power, mounting, and other accessories to make it work.  Screens smaller than 100” may be too small to be seen. Prior to any purchase, would need to work with technicians and installers to ensure proper equipment.</a:t>
            </a:r>
          </a:p>
        </p:txBody>
      </p:sp>
    </p:spTree>
    <p:extLst>
      <p:ext uri="{BB962C8B-B14F-4D97-AF65-F5344CB8AC3E}">
        <p14:creationId xmlns:p14="http://schemas.microsoft.com/office/powerpoint/2010/main" val="182301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bg2">
                <a:lumMod val="40000"/>
                <a:lumOff val="60000"/>
              </a:schemeClr>
            </a:gs>
            <a:gs pos="96000">
              <a:schemeClr val="bg2">
                <a:shade val="96000"/>
                <a:satMod val="120000"/>
                <a:lumMod val="90000"/>
              </a:schemeClr>
            </a:gs>
          </a:gsLst>
          <a:lin ang="189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0ABE3FA-A3FA-4939-BC7E-136D66964E8E}"/>
              </a:ext>
            </a:extLst>
          </p:cNvPr>
          <p:cNvSpPr txBox="1"/>
          <p:nvPr/>
        </p:nvSpPr>
        <p:spPr>
          <a:xfrm>
            <a:off x="503434" y="284672"/>
            <a:ext cx="11250202" cy="9140964"/>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Webster Presbyterian Church Online </a:t>
            </a:r>
          </a:p>
          <a:p>
            <a:pPr algn="ctr"/>
            <a:r>
              <a:rPr lang="en-US" sz="4000" dirty="0">
                <a:solidFill>
                  <a:srgbClr val="FFFF00"/>
                </a:solidFill>
                <a:latin typeface="Franklin Gothic Demi Cond" panose="020B0706030402020204" pitchFamily="34" charset="0"/>
              </a:rPr>
              <a:t>What’s Next?</a:t>
            </a:r>
          </a:p>
          <a:p>
            <a:r>
              <a:rPr lang="en-US" sz="2400" dirty="0">
                <a:solidFill>
                  <a:srgbClr val="FFFF00"/>
                </a:solidFill>
                <a:latin typeface="Franklin Gothic Demi Cond" panose="020B0706030402020204" pitchFamily="34" charset="0"/>
              </a:rPr>
              <a:t>Short Term</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Replace borrowed cameras, lights, and other equipment </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Multiple cameras in the sanctuary for livestreaming and recording regular worship</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Upgraded AV Booth including lap tops and monitors</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Adding more equipment and personnel (paid &amp; volunteer)</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Making Sanctuary adaptations such as chancel lighting and platforms for cameras in back</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Personal wireless microphones (no sharing, better sound, improved recording)</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Editing software (easier to drop in other videos, add worship liturgy, speed up editing)</a:t>
            </a:r>
          </a:p>
          <a:p>
            <a:pPr marL="457200" indent="-457200">
              <a:buFont typeface="Wingdings" panose="05000000000000000000" pitchFamily="2" charset="2"/>
              <a:buChar char="ü"/>
            </a:pPr>
            <a:r>
              <a:rPr lang="en-US" sz="2000" dirty="0">
                <a:solidFill>
                  <a:schemeClr val="bg1"/>
                </a:solidFill>
                <a:latin typeface="Franklin Gothic Demi" panose="020B0703020102020204" pitchFamily="34" charset="0"/>
              </a:rPr>
              <a:t>Testing with software, hardware, equipment, screens, and projectors</a:t>
            </a:r>
          </a:p>
          <a:p>
            <a:endParaRPr lang="en-US" sz="2000" dirty="0">
              <a:solidFill>
                <a:schemeClr val="bg1"/>
              </a:solidFill>
              <a:latin typeface="Franklin Gothic Demi" panose="020B0703020102020204" pitchFamily="34" charset="0"/>
            </a:endParaRPr>
          </a:p>
          <a:p>
            <a:r>
              <a:rPr lang="en-US" sz="2400" dirty="0">
                <a:solidFill>
                  <a:srgbClr val="FFFF00"/>
                </a:solidFill>
                <a:latin typeface="Franklin Gothic Demi Cond" panose="020B0706030402020204" pitchFamily="34" charset="0"/>
              </a:rPr>
              <a:t>Long Term</a:t>
            </a:r>
          </a:p>
          <a:p>
            <a:pPr marL="342900" indent="-342900">
              <a:buFont typeface="Wingdings" panose="05000000000000000000" pitchFamily="2" charset="2"/>
              <a:buChar char="ü"/>
            </a:pPr>
            <a:r>
              <a:rPr lang="en-US" sz="2000" dirty="0">
                <a:solidFill>
                  <a:schemeClr val="bg1"/>
                </a:solidFill>
                <a:latin typeface="Franklin Gothic Demi" panose="020B0703020102020204" pitchFamily="34" charset="0"/>
              </a:rPr>
              <a:t>Improved sound equipment in Sanctuary and Fellowship Hall</a:t>
            </a:r>
          </a:p>
          <a:p>
            <a:pPr marL="342900" indent="-342900">
              <a:buFont typeface="Wingdings" panose="05000000000000000000" pitchFamily="2" charset="2"/>
              <a:buChar char="ü"/>
            </a:pPr>
            <a:r>
              <a:rPr lang="en-US" sz="2000" dirty="0">
                <a:solidFill>
                  <a:schemeClr val="bg1"/>
                </a:solidFill>
                <a:latin typeface="Franklin Gothic Demi" panose="020B0703020102020204" pitchFamily="34" charset="0"/>
              </a:rPr>
              <a:t>Video Monitors for the Narthex, Classrooms, and Fellowship Hall</a:t>
            </a:r>
          </a:p>
          <a:p>
            <a:pPr marL="342900" indent="-342900">
              <a:buFont typeface="Wingdings" panose="05000000000000000000" pitchFamily="2" charset="2"/>
              <a:buChar char="ü"/>
            </a:pPr>
            <a:r>
              <a:rPr lang="en-US" sz="2000" dirty="0">
                <a:solidFill>
                  <a:schemeClr val="bg1"/>
                </a:solidFill>
                <a:latin typeface="Franklin Gothic Demi" panose="020B0703020102020204" pitchFamily="34" charset="0"/>
              </a:rPr>
              <a:t>Additional Sanctuary adaptions such as better lighting</a:t>
            </a:r>
          </a:p>
          <a:p>
            <a:pPr marL="342900" indent="-342900">
              <a:buFont typeface="Wingdings" panose="05000000000000000000" pitchFamily="2" charset="2"/>
              <a:buChar char="ü"/>
            </a:pPr>
            <a:r>
              <a:rPr lang="en-US" sz="2000" dirty="0">
                <a:solidFill>
                  <a:schemeClr val="bg1"/>
                </a:solidFill>
                <a:latin typeface="Franklin Gothic Demi" panose="020B0703020102020204" pitchFamily="34" charset="0"/>
              </a:rPr>
              <a:t>Enhanced camera positioning and/or mounted cameras</a:t>
            </a:r>
          </a:p>
          <a:p>
            <a:endParaRPr lang="en-US" sz="2400" dirty="0">
              <a:solidFill>
                <a:srgbClr val="FFFF99"/>
              </a:solidFill>
              <a:latin typeface="Franklin Gothic Demi Cond" panose="020B0706030402020204" pitchFamily="34" charset="0"/>
            </a:endParaRPr>
          </a:p>
          <a:p>
            <a:pPr marL="342900" indent="-342900">
              <a:buFont typeface="Wingdings" panose="05000000000000000000" pitchFamily="2" charset="2"/>
              <a:buChar char="ü"/>
            </a:pPr>
            <a:endParaRPr lang="en-US" sz="2000" dirty="0">
              <a:solidFill>
                <a:schemeClr val="bg1"/>
              </a:solidFill>
              <a:latin typeface="Franklin Gothic Demi" panose="020B0703020102020204" pitchFamily="34" charset="0"/>
            </a:endParaRPr>
          </a:p>
          <a:p>
            <a:endParaRPr lang="en-US" sz="2000" dirty="0">
              <a:solidFill>
                <a:schemeClr val="bg1"/>
              </a:solidFill>
              <a:latin typeface="Franklin Gothic Demi" panose="020B0703020102020204" pitchFamily="34" charset="0"/>
            </a:endParaRPr>
          </a:p>
          <a:p>
            <a:endParaRPr lang="en-US" sz="2000" dirty="0">
              <a:solidFill>
                <a:schemeClr val="bg1"/>
              </a:solidFill>
              <a:latin typeface="Franklin Gothic Demi" panose="020B0703020102020204" pitchFamily="34" charset="0"/>
            </a:endParaRPr>
          </a:p>
          <a:p>
            <a:endParaRPr lang="en-US" sz="2000" dirty="0">
              <a:solidFill>
                <a:schemeClr val="bg1"/>
              </a:solidFill>
              <a:latin typeface="Franklin Gothic Demi" panose="020B0703020102020204" pitchFamily="34" charset="0"/>
            </a:endParaRPr>
          </a:p>
          <a:p>
            <a:pPr lvl="0"/>
            <a:endParaRPr lang="en-US" dirty="0"/>
          </a:p>
          <a:p>
            <a:pPr lvl="0"/>
            <a:endParaRPr lang="en-US" dirty="0"/>
          </a:p>
          <a:p>
            <a:pPr algn="ctr"/>
            <a:endParaRPr lang="en-US" sz="4000" dirty="0">
              <a:solidFill>
                <a:srgbClr val="FFFF99"/>
              </a:solidFill>
              <a:latin typeface="Franklin Gothic Demi Cond" panose="020B0706030402020204" pitchFamily="34" charset="0"/>
            </a:endParaRPr>
          </a:p>
        </p:txBody>
      </p:sp>
    </p:spTree>
    <p:extLst>
      <p:ext uri="{BB962C8B-B14F-4D97-AF65-F5344CB8AC3E}">
        <p14:creationId xmlns:p14="http://schemas.microsoft.com/office/powerpoint/2010/main" val="338615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bg2">
                <a:tint val="97000"/>
                <a:hueMod val="92000"/>
                <a:satMod val="169000"/>
                <a:lumMod val="164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5CAF2C6-49C4-4D3B-8DF3-CCB21E765146}"/>
              </a:ext>
            </a:extLst>
          </p:cNvPr>
          <p:cNvSpPr txBox="1"/>
          <p:nvPr/>
        </p:nvSpPr>
        <p:spPr>
          <a:xfrm>
            <a:off x="2009955" y="284672"/>
            <a:ext cx="8367622" cy="707886"/>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Why Do We Want to Improve WPC Online</a:t>
            </a:r>
          </a:p>
        </p:txBody>
      </p:sp>
      <p:sp>
        <p:nvSpPr>
          <p:cNvPr id="3" name="TextBox 2">
            <a:extLst>
              <a:ext uri="{FF2B5EF4-FFF2-40B4-BE49-F238E27FC236}">
                <a16:creationId xmlns:a16="http://schemas.microsoft.com/office/drawing/2014/main" xmlns="" id="{40F09134-C671-4DB5-BA72-ECBFCAD3FA38}"/>
              </a:ext>
            </a:extLst>
          </p:cNvPr>
          <p:cNvSpPr txBox="1"/>
          <p:nvPr/>
        </p:nvSpPr>
        <p:spPr>
          <a:xfrm>
            <a:off x="739739" y="1232899"/>
            <a:ext cx="11054994" cy="5632311"/>
          </a:xfrm>
          <a:prstGeom prst="rect">
            <a:avLst/>
          </a:prstGeom>
          <a:noFill/>
        </p:spPr>
        <p:txBody>
          <a:bodyPr wrap="square" rtlCol="0">
            <a:spAutoFit/>
          </a:bodyPr>
          <a:lstStyle/>
          <a:p>
            <a:pPr algn="just"/>
            <a:r>
              <a:rPr lang="en-US" dirty="0">
                <a:solidFill>
                  <a:schemeClr val="bg1"/>
                </a:solidFill>
                <a:latin typeface="Franklin Gothic Demi" panose="020B0703020102020204" pitchFamily="34" charset="0"/>
              </a:rPr>
              <a:t>WPC has a unique message to share with the world:  love, peace, forgiveness, inclusiveness, compassion, community involvement, and acknowledgement of science.  Not all ministries promote these values and gifts.</a:t>
            </a:r>
          </a:p>
          <a:p>
            <a:pPr algn="just"/>
            <a:endParaRPr lang="en-US" dirty="0">
              <a:solidFill>
                <a:schemeClr val="bg1"/>
              </a:solidFill>
              <a:latin typeface="Franklin Gothic Demi" panose="020B0703020102020204" pitchFamily="34" charset="0"/>
            </a:endParaRPr>
          </a:p>
          <a:p>
            <a:pPr algn="just"/>
            <a:r>
              <a:rPr lang="en-US" dirty="0">
                <a:solidFill>
                  <a:schemeClr val="bg1"/>
                </a:solidFill>
                <a:latin typeface="Franklin Gothic Demi" panose="020B0703020102020204" pitchFamily="34" charset="0"/>
              </a:rPr>
              <a:t>Our special events can be recorded and preserved a greater a level for future watching using the excellence model:  watchable and audible quality that promotes interest in involvement and not just perfunctory performance.</a:t>
            </a:r>
          </a:p>
          <a:p>
            <a:pPr algn="just"/>
            <a:endParaRPr lang="en-US" dirty="0">
              <a:solidFill>
                <a:schemeClr val="bg1"/>
              </a:solidFill>
              <a:latin typeface="Franklin Gothic Demi" panose="020B0703020102020204" pitchFamily="34" charset="0"/>
            </a:endParaRPr>
          </a:p>
          <a:p>
            <a:pPr algn="just"/>
            <a:r>
              <a:rPr lang="en-US" dirty="0">
                <a:solidFill>
                  <a:schemeClr val="bg1"/>
                </a:solidFill>
                <a:latin typeface="Franklin Gothic Demi" panose="020B0703020102020204" pitchFamily="34" charset="0"/>
              </a:rPr>
              <a:t>More people will watch a higher quality product.</a:t>
            </a:r>
          </a:p>
          <a:p>
            <a:pPr algn="just"/>
            <a:endParaRPr lang="en-US" dirty="0">
              <a:solidFill>
                <a:schemeClr val="bg1"/>
              </a:solidFill>
              <a:latin typeface="Franklin Gothic Demi" panose="020B0703020102020204" pitchFamily="34" charset="0"/>
            </a:endParaRPr>
          </a:p>
          <a:p>
            <a:pPr algn="just"/>
            <a:r>
              <a:rPr lang="en-US" dirty="0">
                <a:solidFill>
                  <a:schemeClr val="bg1"/>
                </a:solidFill>
                <a:latin typeface="Franklin Gothic Demi" panose="020B0703020102020204" pitchFamily="34" charset="0"/>
              </a:rPr>
              <a:t>WPC Online attracts younger people, those interested in technology, those who can’t attend</a:t>
            </a:r>
          </a:p>
          <a:p>
            <a:pPr algn="just"/>
            <a:r>
              <a:rPr lang="en-US" dirty="0">
                <a:solidFill>
                  <a:schemeClr val="bg1"/>
                </a:solidFill>
                <a:latin typeface="Franklin Gothic Demi" panose="020B0703020102020204" pitchFamily="34" charset="0"/>
              </a:rPr>
              <a:t> in person, or those who fear coming to church.</a:t>
            </a:r>
          </a:p>
          <a:p>
            <a:pPr algn="just"/>
            <a:endParaRPr lang="en-US" dirty="0">
              <a:solidFill>
                <a:schemeClr val="bg1"/>
              </a:solidFill>
              <a:latin typeface="Franklin Gothic Demi" panose="020B0703020102020204" pitchFamily="34" charset="0"/>
            </a:endParaRPr>
          </a:p>
          <a:p>
            <a:pPr algn="just"/>
            <a:r>
              <a:rPr lang="en-US" dirty="0">
                <a:solidFill>
                  <a:schemeClr val="bg1"/>
                </a:solidFill>
                <a:latin typeface="Franklin Gothic Demi" panose="020B0703020102020204" pitchFamily="34" charset="0"/>
              </a:rPr>
              <a:t>Continuing the online giving options gives WPC more options for collecting tithes and</a:t>
            </a:r>
          </a:p>
          <a:p>
            <a:pPr algn="just"/>
            <a:r>
              <a:rPr lang="en-US" dirty="0">
                <a:solidFill>
                  <a:schemeClr val="bg1"/>
                </a:solidFill>
                <a:latin typeface="Franklin Gothic Demi" panose="020B0703020102020204" pitchFamily="34" charset="0"/>
              </a:rPr>
              <a:t>offerings, especially to those who don’t come in person.</a:t>
            </a:r>
          </a:p>
          <a:p>
            <a:pPr algn="just"/>
            <a:endParaRPr lang="en-US" dirty="0">
              <a:solidFill>
                <a:schemeClr val="bg1"/>
              </a:solidFill>
              <a:latin typeface="Franklin Gothic Demi" panose="020B0703020102020204" pitchFamily="34" charset="0"/>
            </a:endParaRPr>
          </a:p>
          <a:p>
            <a:pPr algn="just"/>
            <a:r>
              <a:rPr lang="en-US" dirty="0">
                <a:solidFill>
                  <a:schemeClr val="bg1"/>
                </a:solidFill>
                <a:latin typeface="Franklin Gothic Demi" panose="020B0703020102020204" pitchFamily="34" charset="0"/>
              </a:rPr>
              <a:t>While WPC Online will never replace WPC in person, it gives people more opportunities to worship and participate from wherever they are physically, emotionally, mentally, and emotionally.</a:t>
            </a:r>
          </a:p>
          <a:p>
            <a:endParaRPr lang="en-US" dirty="0">
              <a:solidFill>
                <a:schemeClr val="bg1"/>
              </a:solidFill>
              <a:latin typeface="Franklin Gothic Demi" panose="020B0703020102020204" pitchFamily="34" charset="0"/>
            </a:endParaRPr>
          </a:p>
          <a:p>
            <a:endParaRPr lang="en-US" dirty="0"/>
          </a:p>
        </p:txBody>
      </p:sp>
    </p:spTree>
    <p:extLst>
      <p:ext uri="{BB962C8B-B14F-4D97-AF65-F5344CB8AC3E}">
        <p14:creationId xmlns:p14="http://schemas.microsoft.com/office/powerpoint/2010/main" val="4140649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BD062FC-7CED-4FA2-80F1-843FB5AF5A60}"/>
              </a:ext>
            </a:extLst>
          </p:cNvPr>
          <p:cNvSpPr txBox="1"/>
          <p:nvPr/>
        </p:nvSpPr>
        <p:spPr>
          <a:xfrm>
            <a:off x="503434" y="284672"/>
            <a:ext cx="11198831" cy="1200329"/>
          </a:xfrm>
          <a:prstGeom prst="rect">
            <a:avLst/>
          </a:prstGeom>
          <a:noFill/>
        </p:spPr>
        <p:txBody>
          <a:bodyPr wrap="square" rtlCol="0">
            <a:spAutoFit/>
          </a:bodyPr>
          <a:lstStyle/>
          <a:p>
            <a:pPr algn="ctr"/>
            <a:r>
              <a:rPr lang="en-US" sz="3600" dirty="0">
                <a:solidFill>
                  <a:srgbClr val="FFFF00"/>
                </a:solidFill>
                <a:latin typeface="Franklin Gothic Demi Cond" panose="020B0706030402020204" pitchFamily="34" charset="0"/>
              </a:rPr>
              <a:t>WPC Technical Arts Goals &amp; Budget:  </a:t>
            </a:r>
          </a:p>
          <a:p>
            <a:pPr algn="ctr"/>
            <a:r>
              <a:rPr lang="en-US" sz="3600" dirty="0">
                <a:solidFill>
                  <a:srgbClr val="FFFF00"/>
                </a:solidFill>
                <a:latin typeface="Franklin Gothic Demi Cond" panose="020B0706030402020204" pitchFamily="34" charset="0"/>
              </a:rPr>
              <a:t>Sanctuary Reopen through Year 1</a:t>
            </a:r>
          </a:p>
        </p:txBody>
      </p:sp>
      <p:sp>
        <p:nvSpPr>
          <p:cNvPr id="3" name="TextBox 2">
            <a:extLst>
              <a:ext uri="{FF2B5EF4-FFF2-40B4-BE49-F238E27FC236}">
                <a16:creationId xmlns:a16="http://schemas.microsoft.com/office/drawing/2014/main" xmlns="" id="{5786D7D3-E622-4896-AB22-872A2AE61C7E}"/>
              </a:ext>
            </a:extLst>
          </p:cNvPr>
          <p:cNvSpPr txBox="1"/>
          <p:nvPr/>
        </p:nvSpPr>
        <p:spPr>
          <a:xfrm>
            <a:off x="1542863" y="1982115"/>
            <a:ext cx="8973519" cy="1323439"/>
          </a:xfrm>
          <a:prstGeom prst="rect">
            <a:avLst/>
          </a:prstGeom>
          <a:noFill/>
        </p:spPr>
        <p:txBody>
          <a:bodyPr wrap="square" rtlCol="0">
            <a:spAutoFit/>
          </a:bodyPr>
          <a:lstStyle/>
          <a:p>
            <a:r>
              <a:rPr lang="en-US" sz="2000" dirty="0">
                <a:latin typeface="Franklin Gothic Demi" panose="020B0703020102020204" pitchFamily="34" charset="0"/>
              </a:rPr>
              <a:t>Goal 1 – Move technical equipment to the AV Booth and have less obtrusive lights and cameras up front.</a:t>
            </a:r>
          </a:p>
          <a:p>
            <a:endParaRPr lang="en-US" sz="2000" dirty="0">
              <a:latin typeface="Franklin Gothic Demi" panose="020B0703020102020204" pitchFamily="34" charset="0"/>
            </a:endParaRPr>
          </a:p>
          <a:p>
            <a:r>
              <a:rPr lang="en-US" sz="2000" dirty="0">
                <a:latin typeface="Franklin Gothic Demi" panose="020B0703020102020204" pitchFamily="34" charset="0"/>
              </a:rPr>
              <a:t>Goal 2 – Replace borrowed equipment with church equipment.</a:t>
            </a:r>
          </a:p>
        </p:txBody>
      </p:sp>
      <p:pic>
        <p:nvPicPr>
          <p:cNvPr id="4" name="Picture 3">
            <a:extLst>
              <a:ext uri="{FF2B5EF4-FFF2-40B4-BE49-F238E27FC236}">
                <a16:creationId xmlns:a16="http://schemas.microsoft.com/office/drawing/2014/main" xmlns="" id="{1BDFDF37-49D9-413D-9E7C-ED5C5E6A01A5}"/>
              </a:ext>
            </a:extLst>
          </p:cNvPr>
          <p:cNvPicPr>
            <a:picLocks noChangeAspect="1"/>
          </p:cNvPicPr>
          <p:nvPr/>
        </p:nvPicPr>
        <p:blipFill>
          <a:blip r:embed="rId2"/>
          <a:stretch>
            <a:fillRect/>
          </a:stretch>
        </p:blipFill>
        <p:spPr>
          <a:xfrm>
            <a:off x="1609240" y="3566277"/>
            <a:ext cx="8973519" cy="2478152"/>
          </a:xfrm>
          <a:prstGeom prst="rect">
            <a:avLst/>
          </a:prstGeom>
        </p:spPr>
      </p:pic>
      <p:cxnSp>
        <p:nvCxnSpPr>
          <p:cNvPr id="5" name="Straight Connector 4">
            <a:extLst>
              <a:ext uri="{FF2B5EF4-FFF2-40B4-BE49-F238E27FC236}">
                <a16:creationId xmlns:a16="http://schemas.microsoft.com/office/drawing/2014/main" xmlns="" id="{671F1612-080C-481C-B221-E05FF63F0367}"/>
              </a:ext>
            </a:extLst>
          </p:cNvPr>
          <p:cNvCxnSpPr>
            <a:cxnSpLocks/>
          </p:cNvCxnSpPr>
          <p:nvPr/>
        </p:nvCxnSpPr>
        <p:spPr>
          <a:xfrm>
            <a:off x="1616089" y="3552446"/>
            <a:ext cx="8973519"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6EA6B64-A354-4806-87D4-680F61D82783}"/>
              </a:ext>
            </a:extLst>
          </p:cNvPr>
          <p:cNvCxnSpPr>
            <a:cxnSpLocks/>
          </p:cNvCxnSpPr>
          <p:nvPr/>
        </p:nvCxnSpPr>
        <p:spPr>
          <a:xfrm>
            <a:off x="1616089" y="6029682"/>
            <a:ext cx="8973519"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341084E-C912-497E-8031-2B30C8FBDFD0}"/>
              </a:ext>
            </a:extLst>
          </p:cNvPr>
          <p:cNvCxnSpPr>
            <a:cxnSpLocks/>
          </p:cNvCxnSpPr>
          <p:nvPr/>
        </p:nvCxnSpPr>
        <p:spPr>
          <a:xfrm flipH="1">
            <a:off x="10575911" y="3552446"/>
            <a:ext cx="13698" cy="2477236"/>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BC4868E-B8EE-4343-9724-E2087EA88EFF}"/>
              </a:ext>
            </a:extLst>
          </p:cNvPr>
          <p:cNvCxnSpPr>
            <a:cxnSpLocks/>
          </p:cNvCxnSpPr>
          <p:nvPr/>
        </p:nvCxnSpPr>
        <p:spPr>
          <a:xfrm flipH="1">
            <a:off x="1602390" y="3537700"/>
            <a:ext cx="13698" cy="2477236"/>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5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5CB0AA0-F9B8-4CB7-9036-D2301551AC3C}"/>
              </a:ext>
            </a:extLst>
          </p:cNvPr>
          <p:cNvPicPr>
            <a:picLocks noChangeAspect="1"/>
          </p:cNvPicPr>
          <p:nvPr/>
        </p:nvPicPr>
        <p:blipFill>
          <a:blip r:embed="rId2"/>
          <a:stretch>
            <a:fillRect/>
          </a:stretch>
        </p:blipFill>
        <p:spPr>
          <a:xfrm>
            <a:off x="1269632" y="3505917"/>
            <a:ext cx="9227472" cy="1037398"/>
          </a:xfrm>
          <a:prstGeom prst="rect">
            <a:avLst/>
          </a:prstGeom>
        </p:spPr>
      </p:pic>
      <p:sp>
        <p:nvSpPr>
          <p:cNvPr id="2" name="TextBox 1">
            <a:extLst>
              <a:ext uri="{FF2B5EF4-FFF2-40B4-BE49-F238E27FC236}">
                <a16:creationId xmlns:a16="http://schemas.microsoft.com/office/drawing/2014/main" xmlns="" id="{3F5A2495-AB03-4B99-BD97-68F2AD264085}"/>
              </a:ext>
            </a:extLst>
          </p:cNvPr>
          <p:cNvSpPr txBox="1"/>
          <p:nvPr/>
        </p:nvSpPr>
        <p:spPr>
          <a:xfrm>
            <a:off x="503434" y="284672"/>
            <a:ext cx="11198831" cy="1200329"/>
          </a:xfrm>
          <a:prstGeom prst="rect">
            <a:avLst/>
          </a:prstGeom>
          <a:noFill/>
        </p:spPr>
        <p:txBody>
          <a:bodyPr wrap="square" rtlCol="0">
            <a:spAutoFit/>
          </a:bodyPr>
          <a:lstStyle/>
          <a:p>
            <a:pPr algn="ctr"/>
            <a:r>
              <a:rPr lang="en-US" sz="3600" dirty="0">
                <a:solidFill>
                  <a:srgbClr val="FFFF00"/>
                </a:solidFill>
                <a:latin typeface="Franklin Gothic Demi Cond" panose="020B0706030402020204" pitchFamily="34" charset="0"/>
              </a:rPr>
              <a:t>WPC Technical Arts Goals &amp; Budget:  </a:t>
            </a:r>
          </a:p>
          <a:p>
            <a:pPr algn="ctr"/>
            <a:r>
              <a:rPr lang="en-US" sz="3600" dirty="0">
                <a:solidFill>
                  <a:srgbClr val="FFFF00"/>
                </a:solidFill>
                <a:latin typeface="Franklin Gothic Demi Cond" panose="020B0706030402020204" pitchFamily="34" charset="0"/>
              </a:rPr>
              <a:t>Sanctuary Reopen through Year 1</a:t>
            </a:r>
          </a:p>
        </p:txBody>
      </p:sp>
      <p:sp>
        <p:nvSpPr>
          <p:cNvPr id="3" name="TextBox 2">
            <a:extLst>
              <a:ext uri="{FF2B5EF4-FFF2-40B4-BE49-F238E27FC236}">
                <a16:creationId xmlns:a16="http://schemas.microsoft.com/office/drawing/2014/main" xmlns="" id="{82ADAB61-2686-4186-B62B-2D956A0DF662}"/>
              </a:ext>
            </a:extLst>
          </p:cNvPr>
          <p:cNvSpPr txBox="1"/>
          <p:nvPr/>
        </p:nvSpPr>
        <p:spPr>
          <a:xfrm>
            <a:off x="1299398" y="2735366"/>
            <a:ext cx="8973519" cy="461665"/>
          </a:xfrm>
          <a:prstGeom prst="rect">
            <a:avLst/>
          </a:prstGeom>
          <a:noFill/>
        </p:spPr>
        <p:txBody>
          <a:bodyPr wrap="square" rtlCol="0">
            <a:spAutoFit/>
          </a:bodyPr>
          <a:lstStyle/>
          <a:p>
            <a:r>
              <a:rPr lang="en-US" sz="2400" dirty="0">
                <a:latin typeface="Franklin Gothic Demi" panose="020B0703020102020204" pitchFamily="34" charset="0"/>
              </a:rPr>
              <a:t>Goal 3 – Livestream and record worship services and events.*</a:t>
            </a:r>
          </a:p>
        </p:txBody>
      </p:sp>
      <p:cxnSp>
        <p:nvCxnSpPr>
          <p:cNvPr id="5" name="Straight Connector 4">
            <a:extLst>
              <a:ext uri="{FF2B5EF4-FFF2-40B4-BE49-F238E27FC236}">
                <a16:creationId xmlns:a16="http://schemas.microsoft.com/office/drawing/2014/main" xmlns="" id="{C2B7DC8E-514E-4779-9619-50F3034FDF8F}"/>
              </a:ext>
            </a:extLst>
          </p:cNvPr>
          <p:cNvCxnSpPr>
            <a:cxnSpLocks/>
          </p:cNvCxnSpPr>
          <p:nvPr/>
        </p:nvCxnSpPr>
        <p:spPr>
          <a:xfrm>
            <a:off x="1299398" y="3453881"/>
            <a:ext cx="9197706"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FD75166-36D7-4649-A46C-B260AED9CD0B}"/>
              </a:ext>
            </a:extLst>
          </p:cNvPr>
          <p:cNvCxnSpPr>
            <a:cxnSpLocks/>
          </p:cNvCxnSpPr>
          <p:nvPr/>
        </p:nvCxnSpPr>
        <p:spPr>
          <a:xfrm>
            <a:off x="1299398" y="4544398"/>
            <a:ext cx="9197706"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D36F483-9130-46D1-A3FD-CF903EDEF6EC}"/>
              </a:ext>
            </a:extLst>
          </p:cNvPr>
          <p:cNvCxnSpPr>
            <a:cxnSpLocks/>
          </p:cNvCxnSpPr>
          <p:nvPr/>
        </p:nvCxnSpPr>
        <p:spPr>
          <a:xfrm>
            <a:off x="1299398" y="3505917"/>
            <a:ext cx="0" cy="1037398"/>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55D6247-1263-4A64-9068-6C34F27532F9}"/>
              </a:ext>
            </a:extLst>
          </p:cNvPr>
          <p:cNvCxnSpPr>
            <a:cxnSpLocks/>
          </p:cNvCxnSpPr>
          <p:nvPr/>
        </p:nvCxnSpPr>
        <p:spPr>
          <a:xfrm>
            <a:off x="10497104" y="3505917"/>
            <a:ext cx="0" cy="1037398"/>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903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2">
                <a:tint val="97000"/>
                <a:hueMod val="92000"/>
                <a:satMod val="169000"/>
                <a:lumMod val="164000"/>
              </a:schemeClr>
            </a:gs>
            <a:gs pos="100000">
              <a:schemeClr val="bg2">
                <a:shade val="96000"/>
                <a:satMod val="120000"/>
                <a:lumMod val="9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E75DF8-1DAE-4B80-9AA1-DCAB8E771B85}"/>
              </a:ext>
            </a:extLst>
          </p:cNvPr>
          <p:cNvSpPr txBox="1"/>
          <p:nvPr/>
        </p:nvSpPr>
        <p:spPr>
          <a:xfrm>
            <a:off x="503434" y="284672"/>
            <a:ext cx="11198831" cy="1200329"/>
          </a:xfrm>
          <a:prstGeom prst="rect">
            <a:avLst/>
          </a:prstGeom>
          <a:noFill/>
        </p:spPr>
        <p:txBody>
          <a:bodyPr wrap="square" rtlCol="0">
            <a:spAutoFit/>
          </a:bodyPr>
          <a:lstStyle/>
          <a:p>
            <a:pPr algn="ctr"/>
            <a:r>
              <a:rPr lang="en-US" sz="3600" dirty="0">
                <a:solidFill>
                  <a:srgbClr val="FFFF00"/>
                </a:solidFill>
                <a:latin typeface="Franklin Gothic Demi Cond" panose="020B0706030402020204" pitchFamily="34" charset="0"/>
              </a:rPr>
              <a:t>WPC Technical Arts Goals &amp; Budget:  </a:t>
            </a:r>
          </a:p>
          <a:p>
            <a:pPr algn="ctr"/>
            <a:r>
              <a:rPr lang="en-US" sz="3600" dirty="0">
                <a:solidFill>
                  <a:srgbClr val="FFFF00"/>
                </a:solidFill>
                <a:latin typeface="Franklin Gothic Demi Cond" panose="020B0706030402020204" pitchFamily="34" charset="0"/>
              </a:rPr>
              <a:t>Sanctuary Reopen through Year 1</a:t>
            </a:r>
          </a:p>
        </p:txBody>
      </p:sp>
      <p:sp>
        <p:nvSpPr>
          <p:cNvPr id="3" name="TextBox 2">
            <a:extLst>
              <a:ext uri="{FF2B5EF4-FFF2-40B4-BE49-F238E27FC236}">
                <a16:creationId xmlns:a16="http://schemas.microsoft.com/office/drawing/2014/main" xmlns="" id="{D113BA5F-2D49-4D9C-9814-676E77AEABD5}"/>
              </a:ext>
            </a:extLst>
          </p:cNvPr>
          <p:cNvSpPr txBox="1"/>
          <p:nvPr/>
        </p:nvSpPr>
        <p:spPr>
          <a:xfrm>
            <a:off x="1888569" y="2598003"/>
            <a:ext cx="9270446" cy="830997"/>
          </a:xfrm>
          <a:prstGeom prst="rect">
            <a:avLst/>
          </a:prstGeom>
          <a:noFill/>
        </p:spPr>
        <p:txBody>
          <a:bodyPr wrap="square" rtlCol="0">
            <a:spAutoFit/>
          </a:bodyPr>
          <a:lstStyle/>
          <a:p>
            <a:r>
              <a:rPr lang="en-US" sz="2400" dirty="0">
                <a:latin typeface="Franklin Gothic Demi" panose="020B0703020102020204" pitchFamily="34" charset="0"/>
              </a:rPr>
              <a:t>Goal 4 – Reduce editing time, add drop-ins easily, </a:t>
            </a:r>
          </a:p>
          <a:p>
            <a:r>
              <a:rPr lang="en-US" sz="2400" dirty="0">
                <a:latin typeface="Franklin Gothic Demi" panose="020B0703020102020204" pitchFamily="34" charset="0"/>
              </a:rPr>
              <a:t>&amp; create content.</a:t>
            </a:r>
          </a:p>
        </p:txBody>
      </p:sp>
      <p:pic>
        <p:nvPicPr>
          <p:cNvPr id="4" name="Picture 3">
            <a:extLst>
              <a:ext uri="{FF2B5EF4-FFF2-40B4-BE49-F238E27FC236}">
                <a16:creationId xmlns:a16="http://schemas.microsoft.com/office/drawing/2014/main" xmlns="" id="{E9E0FB38-A8BA-4366-BD1D-07EC6D5A06FD}"/>
              </a:ext>
            </a:extLst>
          </p:cNvPr>
          <p:cNvPicPr>
            <a:picLocks noChangeAspect="1"/>
          </p:cNvPicPr>
          <p:nvPr/>
        </p:nvPicPr>
        <p:blipFill>
          <a:blip r:embed="rId2"/>
          <a:stretch>
            <a:fillRect/>
          </a:stretch>
        </p:blipFill>
        <p:spPr>
          <a:xfrm>
            <a:off x="1888569" y="3784956"/>
            <a:ext cx="8092104" cy="951398"/>
          </a:xfrm>
          <a:prstGeom prst="rect">
            <a:avLst/>
          </a:prstGeom>
        </p:spPr>
      </p:pic>
      <p:cxnSp>
        <p:nvCxnSpPr>
          <p:cNvPr id="5" name="Straight Connector 4">
            <a:extLst>
              <a:ext uri="{FF2B5EF4-FFF2-40B4-BE49-F238E27FC236}">
                <a16:creationId xmlns:a16="http://schemas.microsoft.com/office/drawing/2014/main" xmlns="" id="{50C98692-76E7-4CA9-A534-99B20AF9926E}"/>
              </a:ext>
            </a:extLst>
          </p:cNvPr>
          <p:cNvCxnSpPr>
            <a:cxnSpLocks/>
          </p:cNvCxnSpPr>
          <p:nvPr/>
        </p:nvCxnSpPr>
        <p:spPr>
          <a:xfrm>
            <a:off x="1888569" y="3751718"/>
            <a:ext cx="8092104"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3F3483B-8C13-4814-BAE5-79D72266A50F}"/>
              </a:ext>
            </a:extLst>
          </p:cNvPr>
          <p:cNvCxnSpPr>
            <a:cxnSpLocks/>
          </p:cNvCxnSpPr>
          <p:nvPr/>
        </p:nvCxnSpPr>
        <p:spPr>
          <a:xfrm>
            <a:off x="9985424" y="3784956"/>
            <a:ext cx="0" cy="951398"/>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E4DBC7C-4A59-44AF-8535-F41D1E9D252F}"/>
              </a:ext>
            </a:extLst>
          </p:cNvPr>
          <p:cNvCxnSpPr>
            <a:cxnSpLocks/>
          </p:cNvCxnSpPr>
          <p:nvPr/>
        </p:nvCxnSpPr>
        <p:spPr>
          <a:xfrm>
            <a:off x="1888569" y="4736354"/>
            <a:ext cx="8092104"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EB64E2F-0E0F-416A-9739-6C8CF47B4B5D}"/>
              </a:ext>
            </a:extLst>
          </p:cNvPr>
          <p:cNvCxnSpPr>
            <a:cxnSpLocks/>
          </p:cNvCxnSpPr>
          <p:nvPr/>
        </p:nvCxnSpPr>
        <p:spPr>
          <a:xfrm>
            <a:off x="1888569" y="3784956"/>
            <a:ext cx="0" cy="951398"/>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4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91F8430-C443-4F90-9C1D-BF33CA878DD3}"/>
              </a:ext>
            </a:extLst>
          </p:cNvPr>
          <p:cNvSpPr txBox="1"/>
          <p:nvPr/>
        </p:nvSpPr>
        <p:spPr>
          <a:xfrm>
            <a:off x="1529751" y="1345720"/>
            <a:ext cx="9132498" cy="3939540"/>
          </a:xfrm>
          <a:prstGeom prst="rect">
            <a:avLst/>
          </a:prstGeom>
          <a:noFill/>
        </p:spPr>
        <p:txBody>
          <a:bodyPr wrap="square" rtlCol="0">
            <a:spAutoFit/>
          </a:bodyPr>
          <a:lstStyle/>
          <a:p>
            <a:pPr algn="just"/>
            <a:r>
              <a:rPr lang="en-US" sz="2000" b="1" dirty="0">
                <a:solidFill>
                  <a:schemeClr val="bg1"/>
                </a:solidFill>
              </a:rPr>
              <a:t>The worship of God is a profound and sacred act of Christianity and has thrived for centuries.  Corporate worship comes from our desire to publicly praise and thank our Lord Jesus Christ for his love and redemption.  In this time of uncertainty and anxiety due to a silent but harmful enemy named Coronavirus Disease 2019, we continue to come together electronically as a corporate body, still one church through the Holy Spirit, but staying physically apart to preserve our health and life in honor of God.  </a:t>
            </a:r>
          </a:p>
          <a:p>
            <a:endParaRPr lang="en-US" dirty="0"/>
          </a:p>
          <a:p>
            <a:pPr algn="r"/>
            <a:endParaRPr lang="en-US" i="1" dirty="0">
              <a:latin typeface="Franklin Gothic Medium" panose="020B0603020102020204" pitchFamily="34" charset="0"/>
            </a:endParaRPr>
          </a:p>
          <a:p>
            <a:pPr algn="r"/>
            <a:r>
              <a:rPr lang="en-US" i="1" dirty="0">
                <a:solidFill>
                  <a:srgbClr val="FFFF66"/>
                </a:solidFill>
                <a:latin typeface="Franklin Gothic Medium" panose="020B0603020102020204" pitchFamily="34" charset="0"/>
              </a:rPr>
              <a:t>From the WPC Vision Initiative Grant Application, 2020</a:t>
            </a:r>
          </a:p>
          <a:p>
            <a:pPr algn="r"/>
            <a:r>
              <a:rPr lang="en-US" i="1" dirty="0">
                <a:solidFill>
                  <a:srgbClr val="FFFF66"/>
                </a:solidFill>
                <a:latin typeface="Franklin Gothic Medium" panose="020B0603020102020204" pitchFamily="34" charset="0"/>
              </a:rPr>
              <a:t>Patty K. Eng    </a:t>
            </a:r>
            <a:r>
              <a:rPr lang="en-US" i="1" dirty="0">
                <a:latin typeface="Franklin Gothic Medium" panose="020B0603020102020204" pitchFamily="34" charset="0"/>
              </a:rPr>
              <a:t>    </a:t>
            </a:r>
          </a:p>
          <a:p>
            <a:endParaRPr lang="en-US" dirty="0"/>
          </a:p>
        </p:txBody>
      </p:sp>
      <p:pic>
        <p:nvPicPr>
          <p:cNvPr id="3" name="Picture 2">
            <a:extLst>
              <a:ext uri="{FF2B5EF4-FFF2-40B4-BE49-F238E27FC236}">
                <a16:creationId xmlns:a16="http://schemas.microsoft.com/office/drawing/2014/main" xmlns="" id="{7E118A23-0F09-4FC6-8BB9-E3128CE64929}"/>
              </a:ext>
            </a:extLst>
          </p:cNvPr>
          <p:cNvPicPr>
            <a:picLocks noChangeAspect="1"/>
          </p:cNvPicPr>
          <p:nvPr/>
        </p:nvPicPr>
        <p:blipFill>
          <a:blip r:embed="rId2"/>
          <a:stretch>
            <a:fillRect/>
          </a:stretch>
        </p:blipFill>
        <p:spPr>
          <a:xfrm>
            <a:off x="510576" y="5008261"/>
            <a:ext cx="2038350" cy="1400175"/>
          </a:xfrm>
          <a:prstGeom prst="rect">
            <a:avLst/>
          </a:prstGeom>
        </p:spPr>
      </p:pic>
    </p:spTree>
    <p:extLst>
      <p:ext uri="{BB962C8B-B14F-4D97-AF65-F5344CB8AC3E}">
        <p14:creationId xmlns:p14="http://schemas.microsoft.com/office/powerpoint/2010/main" val="39147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89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43ABB4B-C3BF-4C88-BD86-6697C5A43A7B}"/>
              </a:ext>
            </a:extLst>
          </p:cNvPr>
          <p:cNvSpPr txBox="1"/>
          <p:nvPr/>
        </p:nvSpPr>
        <p:spPr>
          <a:xfrm>
            <a:off x="503434" y="284672"/>
            <a:ext cx="11198831" cy="1200329"/>
          </a:xfrm>
          <a:prstGeom prst="rect">
            <a:avLst/>
          </a:prstGeom>
          <a:noFill/>
        </p:spPr>
        <p:txBody>
          <a:bodyPr wrap="square" rtlCol="0">
            <a:spAutoFit/>
          </a:bodyPr>
          <a:lstStyle/>
          <a:p>
            <a:pPr algn="ctr"/>
            <a:r>
              <a:rPr lang="en-US" sz="3600" dirty="0">
                <a:solidFill>
                  <a:srgbClr val="FFFF00"/>
                </a:solidFill>
                <a:latin typeface="Franklin Gothic Demi Cond" panose="020B0706030402020204" pitchFamily="34" charset="0"/>
              </a:rPr>
              <a:t>WPC Technical Arts Goals &amp; Budget:  </a:t>
            </a:r>
          </a:p>
          <a:p>
            <a:pPr algn="ctr"/>
            <a:r>
              <a:rPr lang="en-US" sz="3600" dirty="0">
                <a:solidFill>
                  <a:srgbClr val="FFFF00"/>
                </a:solidFill>
                <a:latin typeface="Franklin Gothic Demi Cond" panose="020B0706030402020204" pitchFamily="34" charset="0"/>
              </a:rPr>
              <a:t>Sanctuary Reopen through Year 1</a:t>
            </a:r>
          </a:p>
        </p:txBody>
      </p:sp>
      <p:pic>
        <p:nvPicPr>
          <p:cNvPr id="3" name="Picture 2">
            <a:extLst>
              <a:ext uri="{FF2B5EF4-FFF2-40B4-BE49-F238E27FC236}">
                <a16:creationId xmlns:a16="http://schemas.microsoft.com/office/drawing/2014/main" xmlns="" id="{A0B6D00B-B181-4F2F-B3F2-3A69DC067609}"/>
              </a:ext>
            </a:extLst>
          </p:cNvPr>
          <p:cNvPicPr>
            <a:picLocks noChangeAspect="1"/>
          </p:cNvPicPr>
          <p:nvPr/>
        </p:nvPicPr>
        <p:blipFill>
          <a:blip r:embed="rId2"/>
          <a:stretch>
            <a:fillRect/>
          </a:stretch>
        </p:blipFill>
        <p:spPr>
          <a:xfrm>
            <a:off x="2185261" y="3240407"/>
            <a:ext cx="7594170" cy="998219"/>
          </a:xfrm>
          <a:prstGeom prst="rect">
            <a:avLst/>
          </a:prstGeom>
        </p:spPr>
      </p:pic>
      <p:cxnSp>
        <p:nvCxnSpPr>
          <p:cNvPr id="4" name="Straight Connector 3">
            <a:extLst>
              <a:ext uri="{FF2B5EF4-FFF2-40B4-BE49-F238E27FC236}">
                <a16:creationId xmlns:a16="http://schemas.microsoft.com/office/drawing/2014/main" xmlns="" id="{D4B336CD-6F1C-459E-A39D-CF25ABE87723}"/>
              </a:ext>
            </a:extLst>
          </p:cNvPr>
          <p:cNvCxnSpPr>
            <a:cxnSpLocks/>
          </p:cNvCxnSpPr>
          <p:nvPr/>
        </p:nvCxnSpPr>
        <p:spPr>
          <a:xfrm>
            <a:off x="2185261" y="3240407"/>
            <a:ext cx="7594170"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FF4D69DF-7B9D-4186-900B-C35A32B45CCB}"/>
              </a:ext>
            </a:extLst>
          </p:cNvPr>
          <p:cNvCxnSpPr>
            <a:cxnSpLocks/>
          </p:cNvCxnSpPr>
          <p:nvPr/>
        </p:nvCxnSpPr>
        <p:spPr>
          <a:xfrm>
            <a:off x="2174278" y="4241978"/>
            <a:ext cx="7605153"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427C09B-FE48-4721-9D6F-A483118FA48B}"/>
              </a:ext>
            </a:extLst>
          </p:cNvPr>
          <p:cNvCxnSpPr>
            <a:cxnSpLocks/>
          </p:cNvCxnSpPr>
          <p:nvPr/>
        </p:nvCxnSpPr>
        <p:spPr>
          <a:xfrm>
            <a:off x="9779431" y="3287228"/>
            <a:ext cx="0" cy="951398"/>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D9687F30-4FF5-4936-803F-57654808F06C}"/>
              </a:ext>
            </a:extLst>
          </p:cNvPr>
          <p:cNvCxnSpPr>
            <a:cxnSpLocks/>
          </p:cNvCxnSpPr>
          <p:nvPr/>
        </p:nvCxnSpPr>
        <p:spPr>
          <a:xfrm>
            <a:off x="2174278" y="3237055"/>
            <a:ext cx="0" cy="951398"/>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485AB72-DA83-474C-A043-D481D73D1D39}"/>
              </a:ext>
            </a:extLst>
          </p:cNvPr>
          <p:cNvSpPr txBox="1"/>
          <p:nvPr/>
        </p:nvSpPr>
        <p:spPr>
          <a:xfrm>
            <a:off x="2174278" y="2238837"/>
            <a:ext cx="9270446" cy="830997"/>
          </a:xfrm>
          <a:prstGeom prst="rect">
            <a:avLst/>
          </a:prstGeom>
          <a:noFill/>
        </p:spPr>
        <p:txBody>
          <a:bodyPr wrap="square" rtlCol="0">
            <a:spAutoFit/>
          </a:bodyPr>
          <a:lstStyle/>
          <a:p>
            <a:r>
              <a:rPr lang="en-US" sz="2400" dirty="0">
                <a:latin typeface="Franklin Gothic Demi" panose="020B0703020102020204" pitchFamily="34" charset="0"/>
              </a:rPr>
              <a:t>Goal 5 – Employ personnel to carry out media duties </a:t>
            </a:r>
          </a:p>
          <a:p>
            <a:r>
              <a:rPr lang="en-US" sz="2400" dirty="0">
                <a:latin typeface="Franklin Gothic Demi" panose="020B0703020102020204" pitchFamily="34" charset="0"/>
              </a:rPr>
              <a:t>and manage volunteers.</a:t>
            </a:r>
          </a:p>
        </p:txBody>
      </p:sp>
    </p:spTree>
    <p:extLst>
      <p:ext uri="{BB962C8B-B14F-4D97-AF65-F5344CB8AC3E}">
        <p14:creationId xmlns:p14="http://schemas.microsoft.com/office/powerpoint/2010/main" val="194552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8900000" scaled="1"/>
          <a:tileRect/>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26876A04-39E2-462A-916F-9A894748C445}"/>
              </a:ext>
            </a:extLst>
          </p:cNvPr>
          <p:cNvPicPr>
            <a:picLocks noChangeAspect="1"/>
          </p:cNvPicPr>
          <p:nvPr/>
        </p:nvPicPr>
        <p:blipFill>
          <a:blip r:embed="rId2"/>
          <a:stretch>
            <a:fillRect/>
          </a:stretch>
        </p:blipFill>
        <p:spPr>
          <a:xfrm>
            <a:off x="3074956" y="909910"/>
            <a:ext cx="5611242" cy="5733758"/>
          </a:xfrm>
          <a:prstGeom prst="rect">
            <a:avLst/>
          </a:prstGeom>
        </p:spPr>
      </p:pic>
      <p:sp>
        <p:nvSpPr>
          <p:cNvPr id="3" name="TextBox 2">
            <a:extLst>
              <a:ext uri="{FF2B5EF4-FFF2-40B4-BE49-F238E27FC236}">
                <a16:creationId xmlns:a16="http://schemas.microsoft.com/office/drawing/2014/main" xmlns="" id="{62ED2F07-C97E-438C-BFFA-559AB2DECB9A}"/>
              </a:ext>
            </a:extLst>
          </p:cNvPr>
          <p:cNvSpPr txBox="1"/>
          <p:nvPr/>
        </p:nvSpPr>
        <p:spPr>
          <a:xfrm>
            <a:off x="503434" y="284672"/>
            <a:ext cx="11198831" cy="523220"/>
          </a:xfrm>
          <a:prstGeom prst="rect">
            <a:avLst/>
          </a:prstGeom>
          <a:noFill/>
        </p:spPr>
        <p:txBody>
          <a:bodyPr wrap="square" rtlCol="0">
            <a:spAutoFit/>
          </a:bodyPr>
          <a:lstStyle/>
          <a:p>
            <a:pPr algn="ctr"/>
            <a:r>
              <a:rPr lang="en-US" sz="2800" dirty="0">
                <a:solidFill>
                  <a:srgbClr val="FFFF00"/>
                </a:solidFill>
                <a:latin typeface="Franklin Gothic Demi Cond" panose="020B0706030402020204" pitchFamily="34" charset="0"/>
              </a:rPr>
              <a:t>WPC Technical Arts Goals &amp; Budget:  Sanctuary Reopen through Year 1</a:t>
            </a:r>
          </a:p>
        </p:txBody>
      </p:sp>
      <p:cxnSp>
        <p:nvCxnSpPr>
          <p:cNvPr id="5" name="Straight Connector 4">
            <a:extLst>
              <a:ext uri="{FF2B5EF4-FFF2-40B4-BE49-F238E27FC236}">
                <a16:creationId xmlns:a16="http://schemas.microsoft.com/office/drawing/2014/main" xmlns="" id="{105D8FE5-1C24-4C0A-AB2F-CD8B65D6A2EB}"/>
              </a:ext>
            </a:extLst>
          </p:cNvPr>
          <p:cNvCxnSpPr>
            <a:cxnSpLocks/>
          </p:cNvCxnSpPr>
          <p:nvPr/>
        </p:nvCxnSpPr>
        <p:spPr>
          <a:xfrm>
            <a:off x="3074956" y="860577"/>
            <a:ext cx="5611242"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077FA98F-0BF7-4064-A589-5CDA2268E592}"/>
              </a:ext>
            </a:extLst>
          </p:cNvPr>
          <p:cNvCxnSpPr>
            <a:cxnSpLocks/>
          </p:cNvCxnSpPr>
          <p:nvPr/>
        </p:nvCxnSpPr>
        <p:spPr>
          <a:xfrm>
            <a:off x="3074956" y="6632093"/>
            <a:ext cx="5611242"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F9E1EFC-5481-4D5D-BDE5-E2B3FAE0B7DD}"/>
              </a:ext>
            </a:extLst>
          </p:cNvPr>
          <p:cNvCxnSpPr>
            <a:cxnSpLocks/>
          </p:cNvCxnSpPr>
          <p:nvPr/>
        </p:nvCxnSpPr>
        <p:spPr>
          <a:xfrm>
            <a:off x="3074956" y="909910"/>
            <a:ext cx="0" cy="5722183"/>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9FB1DCD-763C-4834-8B23-66C9A8900D57}"/>
              </a:ext>
            </a:extLst>
          </p:cNvPr>
          <p:cNvCxnSpPr>
            <a:cxnSpLocks/>
          </p:cNvCxnSpPr>
          <p:nvPr/>
        </p:nvCxnSpPr>
        <p:spPr>
          <a:xfrm>
            <a:off x="8686198" y="909910"/>
            <a:ext cx="0" cy="5733758"/>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68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ADC2F9E-4214-47E3-8C37-D989FFA1BE87}"/>
              </a:ext>
            </a:extLst>
          </p:cNvPr>
          <p:cNvSpPr txBox="1"/>
          <p:nvPr/>
        </p:nvSpPr>
        <p:spPr>
          <a:xfrm>
            <a:off x="503434" y="284672"/>
            <a:ext cx="11250202" cy="6247864"/>
          </a:xfrm>
          <a:prstGeom prst="rect">
            <a:avLst/>
          </a:prstGeom>
          <a:noFill/>
        </p:spPr>
        <p:txBody>
          <a:bodyPr wrap="square" rtlCol="0">
            <a:spAutoFit/>
          </a:bodyPr>
          <a:lstStyle/>
          <a:p>
            <a:pPr algn="ctr"/>
            <a:r>
              <a:rPr lang="en-US" sz="3200" dirty="0">
                <a:solidFill>
                  <a:srgbClr val="FFFF00"/>
                </a:solidFill>
                <a:latin typeface="Franklin Gothic Demi Cond" panose="020B0706030402020204" pitchFamily="34" charset="0"/>
              </a:rPr>
              <a:t>Recording vs. Livestreaming</a:t>
            </a:r>
          </a:p>
          <a:p>
            <a:pPr algn="ctr"/>
            <a:r>
              <a:rPr lang="en-US" sz="3200" dirty="0">
                <a:solidFill>
                  <a:srgbClr val="FFFF00"/>
                </a:solidFill>
                <a:latin typeface="Franklin Gothic Demi Cond" panose="020B0706030402020204" pitchFamily="34" charset="0"/>
              </a:rPr>
              <a:t>(And why we’ll do both…)</a:t>
            </a:r>
          </a:p>
          <a:p>
            <a:pPr algn="ctr"/>
            <a:endParaRPr lang="en-US" dirty="0">
              <a:solidFill>
                <a:srgbClr val="FFFF00"/>
              </a:solidFill>
              <a:latin typeface="Franklin Gothic Demi Cond" panose="020B0706030402020204" pitchFamily="34" charset="0"/>
            </a:endParaRPr>
          </a:p>
          <a:p>
            <a:pPr lvl="0"/>
            <a:r>
              <a:rPr lang="en-US" sz="2000" dirty="0">
                <a:latin typeface="Franklin Gothic Demi" panose="020B0703020102020204" pitchFamily="34" charset="0"/>
              </a:rPr>
              <a:t>Recording is making a record of an event.  It isn’t necessarily broadcasted at that moment.</a:t>
            </a:r>
          </a:p>
          <a:p>
            <a:pPr marL="285750" lvl="0" indent="-285750">
              <a:buFont typeface="Arial" panose="020B0604020202020204" pitchFamily="34" charset="0"/>
              <a:buChar char="•"/>
            </a:pPr>
            <a:r>
              <a:rPr lang="en-US" dirty="0">
                <a:solidFill>
                  <a:schemeClr val="bg1"/>
                </a:solidFill>
                <a:latin typeface="Franklin Gothic Demi" panose="020B0703020102020204" pitchFamily="34" charset="0"/>
              </a:rPr>
              <a:t>We build the WPC Online Service now by recording each segment in order.  Then, it’s edited together into one event for broadcasting.</a:t>
            </a:r>
          </a:p>
          <a:p>
            <a:pPr marL="285750" lvl="0" indent="-285750">
              <a:buFont typeface="Arial" panose="020B0604020202020204" pitchFamily="34" charset="0"/>
              <a:buChar char="•"/>
            </a:pPr>
            <a:r>
              <a:rPr lang="en-US" dirty="0">
                <a:solidFill>
                  <a:schemeClr val="bg1"/>
                </a:solidFill>
                <a:latin typeface="Franklin Gothic Demi" panose="020B0703020102020204" pitchFamily="34" charset="0"/>
              </a:rPr>
              <a:t>If a problem occurs during the recording, that section is filmed again.</a:t>
            </a:r>
          </a:p>
          <a:p>
            <a:pPr lvl="0"/>
            <a:endParaRPr lang="en-US" dirty="0">
              <a:latin typeface="Franklin Gothic Demi" panose="020B0703020102020204" pitchFamily="34" charset="0"/>
            </a:endParaRPr>
          </a:p>
          <a:p>
            <a:pPr lvl="0"/>
            <a:r>
              <a:rPr lang="en-US" sz="2000" dirty="0">
                <a:latin typeface="Franklin Gothic Demi" panose="020B0703020102020204" pitchFamily="34" charset="0"/>
              </a:rPr>
              <a:t>Livestreaming means the event is broadcast live while it is happening.</a:t>
            </a:r>
          </a:p>
          <a:p>
            <a:pPr marL="285750" lvl="0" indent="-285750">
              <a:buFont typeface="Arial" panose="020B0604020202020204" pitchFamily="34" charset="0"/>
              <a:buChar char="•"/>
            </a:pPr>
            <a:r>
              <a:rPr lang="en-US" dirty="0">
                <a:solidFill>
                  <a:schemeClr val="bg1"/>
                </a:solidFill>
                <a:latin typeface="Franklin Gothic Demi" panose="020B0703020102020204" pitchFamily="34" charset="0"/>
              </a:rPr>
              <a:t>There is no stopping or redoing.  Mistakes or problems simply occur and are broadcast that way.</a:t>
            </a:r>
          </a:p>
          <a:p>
            <a:pPr marL="285750" lvl="0" indent="-285750">
              <a:buFont typeface="Arial" panose="020B0604020202020204" pitchFamily="34" charset="0"/>
              <a:buChar char="•"/>
            </a:pPr>
            <a:r>
              <a:rPr lang="en-US" dirty="0">
                <a:solidFill>
                  <a:schemeClr val="bg1"/>
                </a:solidFill>
                <a:latin typeface="Franklin Gothic Demi" panose="020B0703020102020204" pitchFamily="34" charset="0"/>
              </a:rPr>
              <a:t>The livestream is sent to a social media site such as Facebook or other third party distributor.</a:t>
            </a:r>
          </a:p>
          <a:p>
            <a:pPr lvl="0"/>
            <a:endParaRPr lang="en-US" dirty="0">
              <a:latin typeface="Franklin Gothic Demi" panose="020B0703020102020204" pitchFamily="34" charset="0"/>
            </a:endParaRPr>
          </a:p>
          <a:p>
            <a:pPr lvl="0"/>
            <a:r>
              <a:rPr lang="en-US" sz="2000" dirty="0">
                <a:latin typeface="Franklin Gothic Demi" panose="020B0703020102020204" pitchFamily="34" charset="0"/>
              </a:rPr>
              <a:t>We want to continue to record and edit (closed captioning, credits, church information, sound, lighting) for the permanent videos we make.  </a:t>
            </a:r>
          </a:p>
          <a:p>
            <a:pPr marL="285750" lvl="0" indent="-285750">
              <a:buFont typeface="Arial" panose="020B0604020202020204" pitchFamily="34" charset="0"/>
              <a:buChar char="•"/>
            </a:pPr>
            <a:r>
              <a:rPr lang="en-US" dirty="0">
                <a:solidFill>
                  <a:schemeClr val="bg1"/>
                </a:solidFill>
                <a:latin typeface="Franklin Gothic Demi" panose="020B0703020102020204" pitchFamily="34" charset="0"/>
              </a:rPr>
              <a:t>WPC Online would post all edited recordings on the church’s website and YouTube.</a:t>
            </a:r>
          </a:p>
          <a:p>
            <a:pPr marL="285750" lvl="0" indent="-285750">
              <a:buFont typeface="Arial" panose="020B0604020202020204" pitchFamily="34" charset="0"/>
              <a:buChar char="•"/>
            </a:pPr>
            <a:r>
              <a:rPr lang="en-US" dirty="0">
                <a:solidFill>
                  <a:schemeClr val="bg1"/>
                </a:solidFill>
                <a:latin typeface="Franklin Gothic Demi" panose="020B0703020102020204" pitchFamily="34" charset="0"/>
              </a:rPr>
              <a:t>Offsite events could only be broadcast if the proper </a:t>
            </a:r>
            <a:r>
              <a:rPr lang="en-US" dirty="0" err="1">
                <a:solidFill>
                  <a:schemeClr val="bg1"/>
                </a:solidFill>
                <a:latin typeface="Franklin Gothic Demi" panose="020B0703020102020204" pitchFamily="34" charset="0"/>
              </a:rPr>
              <a:t>WiFi</a:t>
            </a:r>
            <a:r>
              <a:rPr lang="en-US" dirty="0">
                <a:solidFill>
                  <a:schemeClr val="bg1"/>
                </a:solidFill>
                <a:latin typeface="Franklin Gothic Demi" panose="020B0703020102020204" pitchFamily="34" charset="0"/>
              </a:rPr>
              <a:t> and connections are available, so most would only be recorded.</a:t>
            </a:r>
          </a:p>
          <a:p>
            <a:pPr lvl="0"/>
            <a:endParaRPr lang="en-US" dirty="0"/>
          </a:p>
          <a:p>
            <a:pPr algn="ctr"/>
            <a:endParaRPr lang="en-US" sz="4000" dirty="0">
              <a:solidFill>
                <a:srgbClr val="FFFF99"/>
              </a:solidFill>
              <a:latin typeface="Franklin Gothic Demi Cond" panose="020B0706030402020204" pitchFamily="34" charset="0"/>
            </a:endParaRPr>
          </a:p>
        </p:txBody>
      </p:sp>
      <p:pic>
        <p:nvPicPr>
          <p:cNvPr id="3" name="Picture 2" descr="Five cheap and easy tips for livestreaming conference content">
            <a:extLst>
              <a:ext uri="{FF2B5EF4-FFF2-40B4-BE49-F238E27FC236}">
                <a16:creationId xmlns:a16="http://schemas.microsoft.com/office/drawing/2014/main" xmlns="" id="{B566D2A1-12A3-447C-ADAF-23069FA20C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2428" y="5463878"/>
            <a:ext cx="1807509" cy="1068658"/>
          </a:xfrm>
          <a:prstGeom prst="rect">
            <a:avLst/>
          </a:prstGeom>
          <a:noFill/>
          <a:ln>
            <a:noFill/>
          </a:ln>
        </p:spPr>
      </p:pic>
      <p:pic>
        <p:nvPicPr>
          <p:cNvPr id="4" name="Picture 3" descr="How can we livestream worship legally? | The United Methodist Church">
            <a:extLst>
              <a:ext uri="{FF2B5EF4-FFF2-40B4-BE49-F238E27FC236}">
                <a16:creationId xmlns:a16="http://schemas.microsoft.com/office/drawing/2014/main" xmlns="" id="{CAE32FFE-4AF0-4C24-995C-E113300A437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334" y="5463878"/>
            <a:ext cx="1807510" cy="1068658"/>
          </a:xfrm>
          <a:prstGeom prst="rect">
            <a:avLst/>
          </a:prstGeom>
          <a:noFill/>
          <a:ln>
            <a:noFill/>
          </a:ln>
        </p:spPr>
      </p:pic>
      <p:pic>
        <p:nvPicPr>
          <p:cNvPr id="5" name="Picture 4" descr="Livestreaming online: What is it? The advantages and the dangers ...">
            <a:extLst>
              <a:ext uri="{FF2B5EF4-FFF2-40B4-BE49-F238E27FC236}">
                <a16:creationId xmlns:a16="http://schemas.microsoft.com/office/drawing/2014/main" xmlns="" id="{FBC8A32A-7019-49D7-9B03-B01DC7DEACA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0241" y="5463878"/>
            <a:ext cx="2009516" cy="1068658"/>
          </a:xfrm>
          <a:prstGeom prst="rect">
            <a:avLst/>
          </a:prstGeom>
          <a:noFill/>
          <a:ln>
            <a:noFill/>
          </a:ln>
        </p:spPr>
      </p:pic>
    </p:spTree>
    <p:extLst>
      <p:ext uri="{BB962C8B-B14F-4D97-AF65-F5344CB8AC3E}">
        <p14:creationId xmlns:p14="http://schemas.microsoft.com/office/powerpoint/2010/main" val="3093469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1CA61B-6473-49B6-9BCC-AD3ABE957366}"/>
              </a:ext>
            </a:extLst>
          </p:cNvPr>
          <p:cNvSpPr txBox="1"/>
          <p:nvPr/>
        </p:nvSpPr>
        <p:spPr>
          <a:xfrm>
            <a:off x="1143856" y="390418"/>
            <a:ext cx="9904287" cy="6555641"/>
          </a:xfrm>
          <a:prstGeom prst="rect">
            <a:avLst/>
          </a:prstGeom>
          <a:noFill/>
        </p:spPr>
        <p:txBody>
          <a:bodyPr wrap="square" rtlCol="0">
            <a:spAutoFit/>
          </a:bodyPr>
          <a:lstStyle/>
          <a:p>
            <a:pPr algn="ctr"/>
            <a:r>
              <a:rPr lang="en-US" sz="3200" dirty="0">
                <a:solidFill>
                  <a:srgbClr val="002060"/>
                </a:solidFill>
                <a:latin typeface="Franklin Gothic Medium" panose="020B0603020102020204" pitchFamily="34" charset="0"/>
              </a:rPr>
              <a:t>Many, Many Thanks to the</a:t>
            </a:r>
          </a:p>
          <a:p>
            <a:pPr algn="ctr"/>
            <a:r>
              <a:rPr lang="en-US" sz="3200" dirty="0">
                <a:solidFill>
                  <a:srgbClr val="002060"/>
                </a:solidFill>
                <a:latin typeface="Franklin Gothic Medium" panose="020B0603020102020204" pitchFamily="34" charset="0"/>
              </a:rPr>
              <a:t>WPC Technical Artists:</a:t>
            </a:r>
          </a:p>
          <a:p>
            <a:pPr algn="ctr"/>
            <a:endParaRPr lang="en-US" sz="3200" dirty="0">
              <a:latin typeface="Franklin Gothic Medium" panose="020B0603020102020204" pitchFamily="34" charset="0"/>
            </a:endParaRPr>
          </a:p>
          <a:p>
            <a:pPr algn="ctr"/>
            <a:r>
              <a:rPr lang="en-US" sz="3200" dirty="0">
                <a:latin typeface="Franklin Gothic Medium" panose="020B0603020102020204" pitchFamily="34" charset="0"/>
              </a:rPr>
              <a:t>Andy Eng</a:t>
            </a:r>
          </a:p>
          <a:p>
            <a:pPr algn="ctr"/>
            <a:r>
              <a:rPr lang="en-US" sz="3200" dirty="0">
                <a:latin typeface="Franklin Gothic Medium" panose="020B0603020102020204" pitchFamily="34" charset="0"/>
              </a:rPr>
              <a:t>Dan Walker</a:t>
            </a:r>
          </a:p>
          <a:p>
            <a:pPr algn="ctr"/>
            <a:r>
              <a:rPr lang="en-US" sz="3200" dirty="0">
                <a:latin typeface="Franklin Gothic Medium" panose="020B0603020102020204" pitchFamily="34" charset="0"/>
              </a:rPr>
              <a:t>Ross Looney</a:t>
            </a:r>
          </a:p>
          <a:p>
            <a:pPr algn="ctr"/>
            <a:r>
              <a:rPr lang="en-US" sz="3200" dirty="0">
                <a:latin typeface="Franklin Gothic Medium" panose="020B0603020102020204" pitchFamily="34" charset="0"/>
              </a:rPr>
              <a:t>Dennis Waehner</a:t>
            </a:r>
          </a:p>
          <a:p>
            <a:pPr algn="ctr"/>
            <a:r>
              <a:rPr lang="en-US" sz="3200" dirty="0">
                <a:latin typeface="Franklin Gothic Medium" panose="020B0603020102020204" pitchFamily="34" charset="0"/>
              </a:rPr>
              <a:t>India Allen</a:t>
            </a:r>
          </a:p>
          <a:p>
            <a:pPr algn="ctr"/>
            <a:r>
              <a:rPr lang="en-US" sz="3200" dirty="0">
                <a:latin typeface="Franklin Gothic Medium" panose="020B0603020102020204" pitchFamily="34" charset="0"/>
              </a:rPr>
              <a:t>Garrett Allen</a:t>
            </a:r>
          </a:p>
          <a:p>
            <a:pPr algn="ctr"/>
            <a:r>
              <a:rPr lang="en-US" sz="3200" dirty="0">
                <a:latin typeface="Franklin Gothic Medium" panose="020B0603020102020204" pitchFamily="34" charset="0"/>
              </a:rPr>
              <a:t>Sebastian Houg</a:t>
            </a:r>
          </a:p>
          <a:p>
            <a:pPr algn="ctr"/>
            <a:r>
              <a:rPr lang="en-US" sz="3200" dirty="0">
                <a:latin typeface="Franklin Gothic Medium" panose="020B0603020102020204" pitchFamily="34" charset="0"/>
              </a:rPr>
              <a:t>Coco Motley</a:t>
            </a:r>
          </a:p>
          <a:p>
            <a:pPr algn="ctr"/>
            <a:r>
              <a:rPr lang="en-US" sz="3200" dirty="0">
                <a:latin typeface="Franklin Gothic Medium" panose="020B0603020102020204" pitchFamily="34" charset="0"/>
              </a:rPr>
              <a:t>Patty Eng</a:t>
            </a:r>
          </a:p>
          <a:p>
            <a:endParaRPr lang="en-US" dirty="0"/>
          </a:p>
          <a:p>
            <a:endParaRPr lang="en-US" dirty="0"/>
          </a:p>
        </p:txBody>
      </p:sp>
    </p:spTree>
    <p:extLst>
      <p:ext uri="{BB962C8B-B14F-4D97-AF65-F5344CB8AC3E}">
        <p14:creationId xmlns:p14="http://schemas.microsoft.com/office/powerpoint/2010/main" val="194072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6C86147-0389-4DCF-8847-CEAAD4D67E47}"/>
              </a:ext>
            </a:extLst>
          </p:cNvPr>
          <p:cNvSpPr txBox="1"/>
          <p:nvPr/>
        </p:nvSpPr>
        <p:spPr>
          <a:xfrm>
            <a:off x="2009955" y="284672"/>
            <a:ext cx="8367622" cy="707886"/>
          </a:xfrm>
          <a:prstGeom prst="rect">
            <a:avLst/>
          </a:prstGeom>
          <a:noFill/>
        </p:spPr>
        <p:txBody>
          <a:bodyPr wrap="square" rtlCol="0">
            <a:spAutoFit/>
          </a:bodyPr>
          <a:lstStyle/>
          <a:p>
            <a:pPr algn="ctr"/>
            <a:r>
              <a:rPr lang="en-US" sz="4000" dirty="0">
                <a:solidFill>
                  <a:schemeClr val="bg2">
                    <a:lumMod val="75000"/>
                  </a:schemeClr>
                </a:solidFill>
                <a:latin typeface="Franklin Gothic Demi Cond" panose="020B0706030402020204" pitchFamily="34" charset="0"/>
              </a:rPr>
              <a:t>Webster Presbyterian Church Online</a:t>
            </a:r>
          </a:p>
        </p:txBody>
      </p:sp>
      <p:sp>
        <p:nvSpPr>
          <p:cNvPr id="3" name="TextBox 2">
            <a:extLst>
              <a:ext uri="{FF2B5EF4-FFF2-40B4-BE49-F238E27FC236}">
                <a16:creationId xmlns:a16="http://schemas.microsoft.com/office/drawing/2014/main" xmlns="" id="{DEF1ADBF-DF57-4241-99BB-6BCA7633CFED}"/>
              </a:ext>
            </a:extLst>
          </p:cNvPr>
          <p:cNvSpPr txBox="1"/>
          <p:nvPr/>
        </p:nvSpPr>
        <p:spPr>
          <a:xfrm>
            <a:off x="1078302" y="1431985"/>
            <a:ext cx="10532853" cy="4832092"/>
          </a:xfrm>
          <a:prstGeom prst="rect">
            <a:avLst/>
          </a:prstGeom>
          <a:noFill/>
        </p:spPr>
        <p:txBody>
          <a:bodyPr wrap="square" rtlCol="0">
            <a:spAutoFit/>
          </a:bodyPr>
          <a:lstStyle/>
          <a:p>
            <a:pPr algn="just"/>
            <a:r>
              <a:rPr lang="en-US" sz="2800" dirty="0">
                <a:solidFill>
                  <a:schemeClr val="accent1">
                    <a:lumMod val="50000"/>
                  </a:schemeClr>
                </a:solidFill>
                <a:latin typeface="Franklin Gothic Demi" panose="020B0703020102020204" pitchFamily="34" charset="0"/>
              </a:rPr>
              <a:t>Prior to March 2020, WPC had been exploring the expansion of the church’s technology by investigating new sanctuary screens, video cameras, sound systems (sanctuary/fellowship hall), and other additions to enhance learning, worship, and sharing.</a:t>
            </a:r>
          </a:p>
          <a:p>
            <a:pPr algn="just"/>
            <a:endParaRPr lang="en-US" sz="2800" dirty="0">
              <a:solidFill>
                <a:schemeClr val="accent1">
                  <a:lumMod val="50000"/>
                </a:schemeClr>
              </a:solidFill>
              <a:latin typeface="Franklin Gothic Demi" panose="020B0703020102020204" pitchFamily="34" charset="0"/>
            </a:endParaRPr>
          </a:p>
          <a:p>
            <a:pPr algn="just"/>
            <a:r>
              <a:rPr lang="en-US" sz="2800" dirty="0">
                <a:solidFill>
                  <a:schemeClr val="accent1">
                    <a:lumMod val="50000"/>
                  </a:schemeClr>
                </a:solidFill>
                <a:latin typeface="Franklin Gothic Demi" panose="020B0703020102020204" pitchFamily="34" charset="0"/>
              </a:rPr>
              <a:t>When the Texas Governor ordered a statewide shutdown effective March 20, 2020 due the Coronavirus, WPC accelerated the pace of technology advancement by offering recorded worship services posted online and using Zoom for all meetings.</a:t>
            </a:r>
          </a:p>
          <a:p>
            <a:pPr algn="just"/>
            <a:endParaRPr lang="en-US" sz="2800" dirty="0">
              <a:solidFill>
                <a:schemeClr val="accent1">
                  <a:lumMod val="50000"/>
                </a:schemeClr>
              </a:solidFill>
              <a:latin typeface="Franklin Gothic Demi" panose="020B0703020102020204" pitchFamily="34" charset="0"/>
            </a:endParaRPr>
          </a:p>
          <a:p>
            <a:pPr algn="just"/>
            <a:r>
              <a:rPr lang="en-US" sz="2800" dirty="0">
                <a:solidFill>
                  <a:schemeClr val="accent1">
                    <a:lumMod val="50000"/>
                  </a:schemeClr>
                </a:solidFill>
                <a:latin typeface="Franklin Gothic Demi" panose="020B0703020102020204" pitchFamily="34" charset="0"/>
              </a:rPr>
              <a:t>Thus, Webster Presbyterian Church Online was born.</a:t>
            </a:r>
          </a:p>
        </p:txBody>
      </p:sp>
    </p:spTree>
    <p:extLst>
      <p:ext uri="{BB962C8B-B14F-4D97-AF65-F5344CB8AC3E}">
        <p14:creationId xmlns:p14="http://schemas.microsoft.com/office/powerpoint/2010/main" val="10938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9000">
              <a:schemeClr val="bg2">
                <a:shade val="96000"/>
                <a:satMod val="120000"/>
                <a:lumMod val="90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6319C3-0F3D-41EB-AD4B-4B6FEF991A7C}"/>
              </a:ext>
            </a:extLst>
          </p:cNvPr>
          <p:cNvSpPr txBox="1"/>
          <p:nvPr/>
        </p:nvSpPr>
        <p:spPr>
          <a:xfrm>
            <a:off x="1912188" y="145691"/>
            <a:ext cx="8367622" cy="3785652"/>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Webster Presbyterian Church Online:</a:t>
            </a:r>
          </a:p>
          <a:p>
            <a:pPr algn="ctr"/>
            <a:r>
              <a:rPr lang="en-US" sz="4000" dirty="0">
                <a:solidFill>
                  <a:srgbClr val="FFFF00"/>
                </a:solidFill>
                <a:latin typeface="Franklin Gothic Demi Cond" panose="020B0706030402020204" pitchFamily="34" charset="0"/>
              </a:rPr>
              <a:t>What We Needed To Get Started, </a:t>
            </a:r>
          </a:p>
          <a:p>
            <a:pPr algn="ctr"/>
            <a:r>
              <a:rPr lang="en-US" sz="4000" dirty="0">
                <a:solidFill>
                  <a:srgbClr val="FFFF00"/>
                </a:solidFill>
                <a:latin typeface="Franklin Gothic Demi Cond" panose="020B0706030402020204" pitchFamily="34" charset="0"/>
              </a:rPr>
              <a:t>Recap Spring 2020</a:t>
            </a:r>
          </a:p>
          <a:p>
            <a:pPr algn="ctr"/>
            <a:endParaRPr lang="en-US" sz="4000" dirty="0">
              <a:solidFill>
                <a:srgbClr val="FFFF66"/>
              </a:solidFill>
              <a:latin typeface="Franklin Gothic Demi Cond" panose="020B0706030402020204" pitchFamily="34" charset="0"/>
            </a:endParaRPr>
          </a:p>
          <a:p>
            <a:pPr algn="ctr"/>
            <a:endParaRPr lang="en-US" sz="4000" dirty="0">
              <a:solidFill>
                <a:srgbClr val="FFFF66"/>
              </a:solidFill>
              <a:latin typeface="Franklin Gothic Demi Cond" panose="020B0706030402020204" pitchFamily="34" charset="0"/>
            </a:endParaRPr>
          </a:p>
          <a:p>
            <a:pPr algn="ctr"/>
            <a:endParaRPr lang="en-US" sz="4000" dirty="0">
              <a:solidFill>
                <a:srgbClr val="FFFF66"/>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xmlns="" id="{E8D1F328-A476-4512-B6F3-6F4E4E752F41}"/>
              </a:ext>
            </a:extLst>
          </p:cNvPr>
          <p:cNvPicPr>
            <a:picLocks noChangeAspect="1"/>
          </p:cNvPicPr>
          <p:nvPr/>
        </p:nvPicPr>
        <p:blipFill>
          <a:blip r:embed="rId2"/>
          <a:stretch>
            <a:fillRect/>
          </a:stretch>
        </p:blipFill>
        <p:spPr>
          <a:xfrm>
            <a:off x="2817961" y="2191176"/>
            <a:ext cx="6614195" cy="3921273"/>
          </a:xfrm>
          <a:prstGeom prst="rect">
            <a:avLst/>
          </a:prstGeom>
        </p:spPr>
      </p:pic>
      <p:cxnSp>
        <p:nvCxnSpPr>
          <p:cNvPr id="9" name="Straight Connector 8">
            <a:extLst>
              <a:ext uri="{FF2B5EF4-FFF2-40B4-BE49-F238E27FC236}">
                <a16:creationId xmlns:a16="http://schemas.microsoft.com/office/drawing/2014/main" xmlns="" id="{4728904E-8429-4508-8F3F-CFB16E686FC2}"/>
              </a:ext>
            </a:extLst>
          </p:cNvPr>
          <p:cNvCxnSpPr>
            <a:cxnSpLocks/>
          </p:cNvCxnSpPr>
          <p:nvPr/>
        </p:nvCxnSpPr>
        <p:spPr>
          <a:xfrm>
            <a:off x="2810937" y="2174877"/>
            <a:ext cx="6597417"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87C9BCE-4BF9-47F6-B91F-E92918862CE6}"/>
              </a:ext>
            </a:extLst>
          </p:cNvPr>
          <p:cNvCxnSpPr>
            <a:cxnSpLocks/>
          </p:cNvCxnSpPr>
          <p:nvPr/>
        </p:nvCxnSpPr>
        <p:spPr>
          <a:xfrm>
            <a:off x="2803914" y="6081261"/>
            <a:ext cx="6597417"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AF0B8CF0-DA47-44C5-9731-66ADAEA092C9}"/>
              </a:ext>
            </a:extLst>
          </p:cNvPr>
          <p:cNvCxnSpPr>
            <a:cxnSpLocks/>
          </p:cNvCxnSpPr>
          <p:nvPr/>
        </p:nvCxnSpPr>
        <p:spPr>
          <a:xfrm>
            <a:off x="2810937" y="2174877"/>
            <a:ext cx="0" cy="3906384"/>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FF874658-1735-451B-8F66-0EE9FAF4EB38}"/>
              </a:ext>
            </a:extLst>
          </p:cNvPr>
          <p:cNvCxnSpPr>
            <a:cxnSpLocks/>
          </p:cNvCxnSpPr>
          <p:nvPr/>
        </p:nvCxnSpPr>
        <p:spPr>
          <a:xfrm>
            <a:off x="9408354" y="2174877"/>
            <a:ext cx="0" cy="3906384"/>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53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7000">
              <a:schemeClr val="bg2">
                <a:shade val="96000"/>
                <a:satMod val="120000"/>
                <a:lumMod val="90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6319C3-0F3D-41EB-AD4B-4B6FEF991A7C}"/>
              </a:ext>
            </a:extLst>
          </p:cNvPr>
          <p:cNvSpPr txBox="1"/>
          <p:nvPr/>
        </p:nvSpPr>
        <p:spPr>
          <a:xfrm>
            <a:off x="2035122" y="258901"/>
            <a:ext cx="8367622" cy="2985433"/>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Webster Presbyterian Church Online:</a:t>
            </a:r>
          </a:p>
          <a:p>
            <a:pPr algn="ctr"/>
            <a:r>
              <a:rPr lang="en-US" sz="2800" dirty="0">
                <a:solidFill>
                  <a:srgbClr val="FFFF00"/>
                </a:solidFill>
                <a:latin typeface="Franklin Gothic Demi Cond" panose="020B0706030402020204" pitchFamily="34" charset="0"/>
              </a:rPr>
              <a:t>What We Needed To Get Started:  Recap Spring 2020</a:t>
            </a:r>
          </a:p>
          <a:p>
            <a:pPr algn="ctr"/>
            <a:endParaRPr lang="en-US" sz="4000" dirty="0">
              <a:solidFill>
                <a:srgbClr val="FFFF66"/>
              </a:solidFill>
              <a:latin typeface="Franklin Gothic Demi Cond" panose="020B0706030402020204" pitchFamily="34" charset="0"/>
            </a:endParaRPr>
          </a:p>
          <a:p>
            <a:pPr algn="ctr"/>
            <a:endParaRPr lang="en-US" sz="4000" dirty="0">
              <a:solidFill>
                <a:srgbClr val="FFFF66"/>
              </a:solidFill>
              <a:latin typeface="Franklin Gothic Demi Cond" panose="020B0706030402020204" pitchFamily="34" charset="0"/>
            </a:endParaRPr>
          </a:p>
          <a:p>
            <a:pPr algn="ctr"/>
            <a:endParaRPr lang="en-US" sz="4000" dirty="0">
              <a:solidFill>
                <a:srgbClr val="FFFF66"/>
              </a:solidFill>
              <a:latin typeface="Franklin Gothic Demi Cond" panose="020B0706030402020204" pitchFamily="34" charset="0"/>
            </a:endParaRPr>
          </a:p>
        </p:txBody>
      </p:sp>
      <p:sp>
        <p:nvSpPr>
          <p:cNvPr id="4" name="Arrow: Notched Right 3">
            <a:extLst>
              <a:ext uri="{FF2B5EF4-FFF2-40B4-BE49-F238E27FC236}">
                <a16:creationId xmlns:a16="http://schemas.microsoft.com/office/drawing/2014/main" xmlns="" id="{80C2CED0-8D51-4C44-8086-9D9FDE92248F}"/>
              </a:ext>
            </a:extLst>
          </p:cNvPr>
          <p:cNvSpPr/>
          <p:nvPr/>
        </p:nvSpPr>
        <p:spPr>
          <a:xfrm>
            <a:off x="6350466" y="2529280"/>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8D1E901-7C2A-4DB9-8640-BEC2D0D15047}"/>
              </a:ext>
            </a:extLst>
          </p:cNvPr>
          <p:cNvSpPr txBox="1"/>
          <p:nvPr/>
        </p:nvSpPr>
        <p:spPr>
          <a:xfrm>
            <a:off x="7268382" y="2361230"/>
            <a:ext cx="3066855" cy="461665"/>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Church member purchased new. Request reimbursement in future?  </a:t>
            </a:r>
          </a:p>
        </p:txBody>
      </p:sp>
      <p:sp>
        <p:nvSpPr>
          <p:cNvPr id="7" name="Arrow: Notched Right 6">
            <a:extLst>
              <a:ext uri="{FF2B5EF4-FFF2-40B4-BE49-F238E27FC236}">
                <a16:creationId xmlns:a16="http://schemas.microsoft.com/office/drawing/2014/main" xmlns="" id="{4F5E3BE0-F2FA-4817-A048-115C5F144FCF}"/>
              </a:ext>
            </a:extLst>
          </p:cNvPr>
          <p:cNvSpPr/>
          <p:nvPr/>
        </p:nvSpPr>
        <p:spPr>
          <a:xfrm>
            <a:off x="6350466" y="2822895"/>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CA84E3F-C148-47A8-A7F6-38AD8F7F9CF5}"/>
              </a:ext>
            </a:extLst>
          </p:cNvPr>
          <p:cNvSpPr txBox="1"/>
          <p:nvPr/>
        </p:nvSpPr>
        <p:spPr>
          <a:xfrm>
            <a:off x="7268381" y="2848948"/>
            <a:ext cx="3066856" cy="276999"/>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WPC purchase</a:t>
            </a:r>
          </a:p>
        </p:txBody>
      </p:sp>
      <p:sp>
        <p:nvSpPr>
          <p:cNvPr id="9" name="Arrow: Notched Right 8">
            <a:extLst>
              <a:ext uri="{FF2B5EF4-FFF2-40B4-BE49-F238E27FC236}">
                <a16:creationId xmlns:a16="http://schemas.microsoft.com/office/drawing/2014/main" xmlns="" id="{6CE343AD-DB0B-452C-A085-FC95F5E82CA1}"/>
              </a:ext>
            </a:extLst>
          </p:cNvPr>
          <p:cNvSpPr/>
          <p:nvPr/>
        </p:nvSpPr>
        <p:spPr>
          <a:xfrm>
            <a:off x="6350466" y="3116510"/>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027EE70D-DDD9-40D8-A5FB-9E6A0DA6942F}"/>
              </a:ext>
            </a:extLst>
          </p:cNvPr>
          <p:cNvSpPr txBox="1"/>
          <p:nvPr/>
        </p:nvSpPr>
        <p:spPr>
          <a:xfrm>
            <a:off x="7268380" y="3164583"/>
            <a:ext cx="3066857" cy="276999"/>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Church member donation. </a:t>
            </a:r>
          </a:p>
        </p:txBody>
      </p:sp>
      <p:sp>
        <p:nvSpPr>
          <p:cNvPr id="11" name="Arrow: Notched Right 10">
            <a:extLst>
              <a:ext uri="{FF2B5EF4-FFF2-40B4-BE49-F238E27FC236}">
                <a16:creationId xmlns:a16="http://schemas.microsoft.com/office/drawing/2014/main" xmlns="" id="{88D3C01A-BEBF-45D1-944B-49835A357C8A}"/>
              </a:ext>
            </a:extLst>
          </p:cNvPr>
          <p:cNvSpPr/>
          <p:nvPr/>
        </p:nvSpPr>
        <p:spPr>
          <a:xfrm>
            <a:off x="6350466" y="3410125"/>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300A66E-CB3E-4D6A-A1B2-52227A9CF54B}"/>
              </a:ext>
            </a:extLst>
          </p:cNvPr>
          <p:cNvSpPr txBox="1"/>
          <p:nvPr/>
        </p:nvSpPr>
        <p:spPr>
          <a:xfrm>
            <a:off x="7268381" y="3467635"/>
            <a:ext cx="3066856" cy="276999"/>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WPC purchase.  Budgeted item.</a:t>
            </a:r>
          </a:p>
        </p:txBody>
      </p:sp>
      <p:sp>
        <p:nvSpPr>
          <p:cNvPr id="13" name="Arrow: Notched Right 12">
            <a:extLst>
              <a:ext uri="{FF2B5EF4-FFF2-40B4-BE49-F238E27FC236}">
                <a16:creationId xmlns:a16="http://schemas.microsoft.com/office/drawing/2014/main" xmlns="" id="{9EA1512E-E85D-44A2-868D-0969C23833EA}"/>
              </a:ext>
            </a:extLst>
          </p:cNvPr>
          <p:cNvSpPr/>
          <p:nvPr/>
        </p:nvSpPr>
        <p:spPr>
          <a:xfrm>
            <a:off x="6340985" y="3710255"/>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Notched Right 13">
            <a:extLst>
              <a:ext uri="{FF2B5EF4-FFF2-40B4-BE49-F238E27FC236}">
                <a16:creationId xmlns:a16="http://schemas.microsoft.com/office/drawing/2014/main" xmlns="" id="{CF1C830E-0B55-4DF2-A379-ECF04FD80527}"/>
              </a:ext>
            </a:extLst>
          </p:cNvPr>
          <p:cNvSpPr/>
          <p:nvPr/>
        </p:nvSpPr>
        <p:spPr>
          <a:xfrm>
            <a:off x="6340985" y="3997355"/>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Notched Right 14">
            <a:extLst>
              <a:ext uri="{FF2B5EF4-FFF2-40B4-BE49-F238E27FC236}">
                <a16:creationId xmlns:a16="http://schemas.microsoft.com/office/drawing/2014/main" xmlns="" id="{91195D6E-EF90-404F-9C4D-4A2540563258}"/>
              </a:ext>
            </a:extLst>
          </p:cNvPr>
          <p:cNvSpPr/>
          <p:nvPr/>
        </p:nvSpPr>
        <p:spPr>
          <a:xfrm>
            <a:off x="6340985" y="4284455"/>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Notched Right 15">
            <a:extLst>
              <a:ext uri="{FF2B5EF4-FFF2-40B4-BE49-F238E27FC236}">
                <a16:creationId xmlns:a16="http://schemas.microsoft.com/office/drawing/2014/main" xmlns="" id="{F6E0B3EC-442E-4270-9DD3-E61AB07CD18F}"/>
              </a:ext>
            </a:extLst>
          </p:cNvPr>
          <p:cNvSpPr/>
          <p:nvPr/>
        </p:nvSpPr>
        <p:spPr>
          <a:xfrm>
            <a:off x="6340985" y="4565040"/>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Notched Right 16">
            <a:extLst>
              <a:ext uri="{FF2B5EF4-FFF2-40B4-BE49-F238E27FC236}">
                <a16:creationId xmlns:a16="http://schemas.microsoft.com/office/drawing/2014/main" xmlns="" id="{C530DED9-FBA4-45EF-BFD2-4B3DBEDF3F39}"/>
              </a:ext>
            </a:extLst>
          </p:cNvPr>
          <p:cNvSpPr/>
          <p:nvPr/>
        </p:nvSpPr>
        <p:spPr>
          <a:xfrm>
            <a:off x="6340985" y="4858655"/>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A4E8401F-B6ED-4BAD-ACED-B365BED7984C}"/>
              </a:ext>
            </a:extLst>
          </p:cNvPr>
          <p:cNvSpPr txBox="1"/>
          <p:nvPr/>
        </p:nvSpPr>
        <p:spPr>
          <a:xfrm>
            <a:off x="7268379" y="3764756"/>
            <a:ext cx="3066857" cy="1384995"/>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Church member donations.  </a:t>
            </a:r>
          </a:p>
          <a:p>
            <a:endParaRPr lang="en-US" sz="1200" dirty="0">
              <a:solidFill>
                <a:schemeClr val="bg1"/>
              </a:solidFill>
              <a:latin typeface="Franklin Gothic Demi" panose="020B0703020102020204" pitchFamily="34" charset="0"/>
            </a:endParaRPr>
          </a:p>
          <a:p>
            <a:r>
              <a:rPr lang="en-US" sz="1200" dirty="0">
                <a:solidFill>
                  <a:schemeClr val="bg1"/>
                </a:solidFill>
                <a:latin typeface="Franklin Gothic Demi" panose="020B0703020102020204" pitchFamily="34" charset="0"/>
              </a:rPr>
              <a:t>Most items purchased new specifically for WPC Online.</a:t>
            </a:r>
          </a:p>
          <a:p>
            <a:endParaRPr lang="en-US" sz="1200" dirty="0">
              <a:solidFill>
                <a:schemeClr val="bg1"/>
              </a:solidFill>
              <a:latin typeface="Franklin Gothic Demi" panose="020B0703020102020204" pitchFamily="34" charset="0"/>
            </a:endParaRPr>
          </a:p>
          <a:p>
            <a:endParaRPr lang="en-US" sz="1200" dirty="0">
              <a:solidFill>
                <a:schemeClr val="bg1"/>
              </a:solidFill>
              <a:latin typeface="Franklin Gothic Demi" panose="020B0703020102020204" pitchFamily="34" charset="0"/>
            </a:endParaRPr>
          </a:p>
          <a:p>
            <a:r>
              <a:rPr lang="en-US" sz="1200" dirty="0">
                <a:solidFill>
                  <a:schemeClr val="bg1"/>
                </a:solidFill>
                <a:latin typeface="Franklin Gothic Demi" panose="020B0703020102020204" pitchFamily="34" charset="0"/>
              </a:rPr>
              <a:t> </a:t>
            </a:r>
          </a:p>
        </p:txBody>
      </p:sp>
      <p:pic>
        <p:nvPicPr>
          <p:cNvPr id="23" name="Picture 22">
            <a:extLst>
              <a:ext uri="{FF2B5EF4-FFF2-40B4-BE49-F238E27FC236}">
                <a16:creationId xmlns:a16="http://schemas.microsoft.com/office/drawing/2014/main" xmlns="" id="{799D680C-98AD-493F-B51B-1DF5DE504BC3}"/>
              </a:ext>
            </a:extLst>
          </p:cNvPr>
          <p:cNvPicPr>
            <a:picLocks noChangeAspect="1"/>
          </p:cNvPicPr>
          <p:nvPr/>
        </p:nvPicPr>
        <p:blipFill>
          <a:blip r:embed="rId2"/>
          <a:stretch>
            <a:fillRect/>
          </a:stretch>
        </p:blipFill>
        <p:spPr>
          <a:xfrm>
            <a:off x="384053" y="1805736"/>
            <a:ext cx="5956932" cy="3512879"/>
          </a:xfrm>
          <a:prstGeom prst="rect">
            <a:avLst/>
          </a:prstGeom>
        </p:spPr>
      </p:pic>
      <p:cxnSp>
        <p:nvCxnSpPr>
          <p:cNvPr id="24" name="Straight Connector 23">
            <a:extLst>
              <a:ext uri="{FF2B5EF4-FFF2-40B4-BE49-F238E27FC236}">
                <a16:creationId xmlns:a16="http://schemas.microsoft.com/office/drawing/2014/main" xmlns="" id="{D9D2D238-3B96-43A7-8E6A-E6214535AEC8}"/>
              </a:ext>
            </a:extLst>
          </p:cNvPr>
          <p:cNvCxnSpPr>
            <a:cxnSpLocks/>
          </p:cNvCxnSpPr>
          <p:nvPr/>
        </p:nvCxnSpPr>
        <p:spPr>
          <a:xfrm>
            <a:off x="384053" y="1808212"/>
            <a:ext cx="5956932"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015FC39-1A29-41B9-A32C-800873EAA66E}"/>
              </a:ext>
            </a:extLst>
          </p:cNvPr>
          <p:cNvCxnSpPr>
            <a:cxnSpLocks/>
          </p:cNvCxnSpPr>
          <p:nvPr/>
        </p:nvCxnSpPr>
        <p:spPr>
          <a:xfrm flipV="1">
            <a:off x="384053" y="5318615"/>
            <a:ext cx="5956932" cy="33299"/>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7725403D-B689-433A-9C7D-EE007EBD335B}"/>
              </a:ext>
            </a:extLst>
          </p:cNvPr>
          <p:cNvCxnSpPr>
            <a:cxnSpLocks/>
          </p:cNvCxnSpPr>
          <p:nvPr/>
        </p:nvCxnSpPr>
        <p:spPr>
          <a:xfrm flipH="1">
            <a:off x="384053" y="1805736"/>
            <a:ext cx="1" cy="3512879"/>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9F61DB8-2E88-4D38-B14B-04695E708D4C}"/>
              </a:ext>
            </a:extLst>
          </p:cNvPr>
          <p:cNvCxnSpPr>
            <a:cxnSpLocks/>
          </p:cNvCxnSpPr>
          <p:nvPr/>
        </p:nvCxnSpPr>
        <p:spPr>
          <a:xfrm flipH="1">
            <a:off x="6336244" y="1840439"/>
            <a:ext cx="4740" cy="3444877"/>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73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bg2">
                <a:tint val="97000"/>
                <a:hueMod val="92000"/>
                <a:satMod val="169000"/>
                <a:lumMod val="164000"/>
              </a:schemeClr>
            </a:gs>
            <a:gs pos="98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2807F0B-A85B-4F60-8775-4037CF256CA5}"/>
              </a:ext>
            </a:extLst>
          </p:cNvPr>
          <p:cNvSpPr txBox="1"/>
          <p:nvPr/>
        </p:nvSpPr>
        <p:spPr>
          <a:xfrm>
            <a:off x="2009955" y="284672"/>
            <a:ext cx="8367622" cy="707886"/>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Along Came A Grant…</a:t>
            </a:r>
          </a:p>
        </p:txBody>
      </p:sp>
      <p:sp>
        <p:nvSpPr>
          <p:cNvPr id="5" name="TextBox 4">
            <a:extLst>
              <a:ext uri="{FF2B5EF4-FFF2-40B4-BE49-F238E27FC236}">
                <a16:creationId xmlns:a16="http://schemas.microsoft.com/office/drawing/2014/main" xmlns="" id="{45116BE1-CE13-482B-9628-294DDC82DD78}"/>
              </a:ext>
            </a:extLst>
          </p:cNvPr>
          <p:cNvSpPr txBox="1"/>
          <p:nvPr/>
        </p:nvSpPr>
        <p:spPr>
          <a:xfrm>
            <a:off x="629174" y="1208015"/>
            <a:ext cx="11333527" cy="707886"/>
          </a:xfrm>
          <a:prstGeom prst="rect">
            <a:avLst/>
          </a:prstGeom>
          <a:noFill/>
        </p:spPr>
        <p:txBody>
          <a:bodyPr wrap="square" rtlCol="0">
            <a:spAutoFit/>
          </a:bodyPr>
          <a:lstStyle/>
          <a:p>
            <a:r>
              <a:rPr lang="en-US" sz="2000" dirty="0">
                <a:solidFill>
                  <a:schemeClr val="bg1"/>
                </a:solidFill>
                <a:latin typeface="Franklin Gothic Demi" panose="020B0703020102020204" pitchFamily="34" charset="0"/>
              </a:rPr>
              <a:t>Presbytery of the New Covenant Visioning Grant Award:  $2000 Matching Grant to WPC, June 2020</a:t>
            </a:r>
          </a:p>
          <a:p>
            <a:r>
              <a:rPr lang="en-US" sz="2000" dirty="0">
                <a:solidFill>
                  <a:schemeClr val="bg1"/>
                </a:solidFill>
                <a:latin typeface="Franklin Gothic Demi" panose="020B0703020102020204" pitchFamily="34" charset="0"/>
              </a:rPr>
              <a:t>Presbytery Funds go toward SlingStudio.</a:t>
            </a:r>
          </a:p>
        </p:txBody>
      </p:sp>
      <p:pic>
        <p:nvPicPr>
          <p:cNvPr id="14" name="Picture 13">
            <a:extLst>
              <a:ext uri="{FF2B5EF4-FFF2-40B4-BE49-F238E27FC236}">
                <a16:creationId xmlns:a16="http://schemas.microsoft.com/office/drawing/2014/main" xmlns="" id="{CA3BF974-57FD-4D00-925B-CB1CEBBA2633}"/>
              </a:ext>
            </a:extLst>
          </p:cNvPr>
          <p:cNvPicPr>
            <a:picLocks noChangeAspect="1"/>
          </p:cNvPicPr>
          <p:nvPr/>
        </p:nvPicPr>
        <p:blipFill>
          <a:blip r:embed="rId2"/>
          <a:stretch>
            <a:fillRect/>
          </a:stretch>
        </p:blipFill>
        <p:spPr>
          <a:xfrm>
            <a:off x="629174" y="2157443"/>
            <a:ext cx="5687419" cy="3947738"/>
          </a:xfrm>
          <a:prstGeom prst="rect">
            <a:avLst/>
          </a:prstGeom>
        </p:spPr>
      </p:pic>
      <p:cxnSp>
        <p:nvCxnSpPr>
          <p:cNvPr id="15" name="Straight Connector 14">
            <a:extLst>
              <a:ext uri="{FF2B5EF4-FFF2-40B4-BE49-F238E27FC236}">
                <a16:creationId xmlns:a16="http://schemas.microsoft.com/office/drawing/2014/main" xmlns="" id="{46ABEE1F-A208-4886-B350-1BD0F6704A4D}"/>
              </a:ext>
            </a:extLst>
          </p:cNvPr>
          <p:cNvCxnSpPr>
            <a:cxnSpLocks/>
          </p:cNvCxnSpPr>
          <p:nvPr/>
        </p:nvCxnSpPr>
        <p:spPr>
          <a:xfrm>
            <a:off x="629174" y="2157443"/>
            <a:ext cx="5666763"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411AE41-1868-47C9-AB6E-EB326B82150C}"/>
              </a:ext>
            </a:extLst>
          </p:cNvPr>
          <p:cNvCxnSpPr>
            <a:cxnSpLocks/>
          </p:cNvCxnSpPr>
          <p:nvPr/>
        </p:nvCxnSpPr>
        <p:spPr>
          <a:xfrm>
            <a:off x="639501" y="6103339"/>
            <a:ext cx="5666763" cy="0"/>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3DA9D457-819C-4857-BAAC-2C1DE8701E99}"/>
              </a:ext>
            </a:extLst>
          </p:cNvPr>
          <p:cNvCxnSpPr>
            <a:cxnSpLocks/>
          </p:cNvCxnSpPr>
          <p:nvPr/>
        </p:nvCxnSpPr>
        <p:spPr>
          <a:xfrm>
            <a:off x="629174" y="2158364"/>
            <a:ext cx="0" cy="3945896"/>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EBB0FA79-6E54-4B92-8549-B90EE3B1C9FA}"/>
              </a:ext>
            </a:extLst>
          </p:cNvPr>
          <p:cNvCxnSpPr>
            <a:cxnSpLocks/>
          </p:cNvCxnSpPr>
          <p:nvPr/>
        </p:nvCxnSpPr>
        <p:spPr>
          <a:xfrm>
            <a:off x="6306319" y="2174055"/>
            <a:ext cx="10274" cy="3929284"/>
          </a:xfrm>
          <a:prstGeom prst="line">
            <a:avLst/>
          </a:prstGeom>
          <a:ln w="8572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Arrow: Notched Right 25">
            <a:extLst>
              <a:ext uri="{FF2B5EF4-FFF2-40B4-BE49-F238E27FC236}">
                <a16:creationId xmlns:a16="http://schemas.microsoft.com/office/drawing/2014/main" xmlns="" id="{286F7807-0753-4DFD-B5A3-92F2F5240754}"/>
              </a:ext>
            </a:extLst>
          </p:cNvPr>
          <p:cNvSpPr/>
          <p:nvPr/>
        </p:nvSpPr>
        <p:spPr>
          <a:xfrm>
            <a:off x="6401837" y="3429000"/>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Notched Right 26">
            <a:extLst>
              <a:ext uri="{FF2B5EF4-FFF2-40B4-BE49-F238E27FC236}">
                <a16:creationId xmlns:a16="http://schemas.microsoft.com/office/drawing/2014/main" xmlns="" id="{F3513313-F6C4-4244-BC09-34FE220E4F76}"/>
              </a:ext>
            </a:extLst>
          </p:cNvPr>
          <p:cNvSpPr/>
          <p:nvPr/>
        </p:nvSpPr>
        <p:spPr>
          <a:xfrm>
            <a:off x="6401837" y="3837697"/>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Notched Right 27">
            <a:extLst>
              <a:ext uri="{FF2B5EF4-FFF2-40B4-BE49-F238E27FC236}">
                <a16:creationId xmlns:a16="http://schemas.microsoft.com/office/drawing/2014/main" xmlns="" id="{F25C3E5D-ABEC-4FBD-A1D0-D8B6E82CDB8D}"/>
              </a:ext>
            </a:extLst>
          </p:cNvPr>
          <p:cNvSpPr/>
          <p:nvPr/>
        </p:nvSpPr>
        <p:spPr>
          <a:xfrm>
            <a:off x="6401837" y="4795292"/>
            <a:ext cx="746620" cy="293615"/>
          </a:xfrm>
          <a:prstGeom prst="notch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43328569-CA0F-404B-845E-6C4D8CCA3FD1}"/>
              </a:ext>
            </a:extLst>
          </p:cNvPr>
          <p:cNvSpPr txBox="1"/>
          <p:nvPr/>
        </p:nvSpPr>
        <p:spPr>
          <a:xfrm>
            <a:off x="7310720" y="4396409"/>
            <a:ext cx="3066857" cy="1015663"/>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Church member donations.  </a:t>
            </a:r>
          </a:p>
          <a:p>
            <a:endParaRPr lang="en-US" sz="1200" dirty="0">
              <a:solidFill>
                <a:schemeClr val="bg1"/>
              </a:solidFill>
              <a:latin typeface="Franklin Gothic Demi" panose="020B0703020102020204" pitchFamily="34" charset="0"/>
            </a:endParaRPr>
          </a:p>
          <a:p>
            <a:r>
              <a:rPr lang="en-US" sz="1200" dirty="0">
                <a:solidFill>
                  <a:schemeClr val="bg1"/>
                </a:solidFill>
                <a:latin typeface="Franklin Gothic Demi" panose="020B0703020102020204" pitchFamily="34" charset="0"/>
              </a:rPr>
              <a:t>Most items purchased new specifically for WPC Online.</a:t>
            </a:r>
          </a:p>
          <a:p>
            <a:endParaRPr lang="en-US" sz="1200" dirty="0">
              <a:solidFill>
                <a:schemeClr val="bg1"/>
              </a:solidFill>
              <a:latin typeface="Franklin Gothic Demi" panose="020B0703020102020204" pitchFamily="34" charset="0"/>
            </a:endParaRPr>
          </a:p>
        </p:txBody>
      </p:sp>
      <p:sp>
        <p:nvSpPr>
          <p:cNvPr id="30" name="TextBox 29">
            <a:extLst>
              <a:ext uri="{FF2B5EF4-FFF2-40B4-BE49-F238E27FC236}">
                <a16:creationId xmlns:a16="http://schemas.microsoft.com/office/drawing/2014/main" xmlns="" id="{5BBB081E-DE5B-458F-AE27-E5C3A76B67F2}"/>
              </a:ext>
            </a:extLst>
          </p:cNvPr>
          <p:cNvSpPr txBox="1"/>
          <p:nvPr/>
        </p:nvSpPr>
        <p:spPr>
          <a:xfrm>
            <a:off x="7310720" y="3837697"/>
            <a:ext cx="3066857" cy="461665"/>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Church purchases.  License amount adjusted for broadcast permissions.</a:t>
            </a:r>
          </a:p>
        </p:txBody>
      </p:sp>
      <p:sp>
        <p:nvSpPr>
          <p:cNvPr id="31" name="TextBox 30">
            <a:extLst>
              <a:ext uri="{FF2B5EF4-FFF2-40B4-BE49-F238E27FC236}">
                <a16:creationId xmlns:a16="http://schemas.microsoft.com/office/drawing/2014/main" xmlns="" id="{96163662-DCA3-4F27-B2DD-6C459228FF45}"/>
              </a:ext>
            </a:extLst>
          </p:cNvPr>
          <p:cNvSpPr txBox="1"/>
          <p:nvPr/>
        </p:nvSpPr>
        <p:spPr>
          <a:xfrm>
            <a:off x="7310720" y="3429000"/>
            <a:ext cx="3066857" cy="276999"/>
          </a:xfrm>
          <a:prstGeom prst="rect">
            <a:avLst/>
          </a:prstGeom>
          <a:solidFill>
            <a:schemeClr val="accent4">
              <a:lumMod val="40000"/>
              <a:lumOff val="60000"/>
            </a:schemeClr>
          </a:solidFill>
        </p:spPr>
        <p:txBody>
          <a:bodyPr wrap="square" rtlCol="0">
            <a:spAutoFit/>
          </a:bodyPr>
          <a:lstStyle/>
          <a:p>
            <a:r>
              <a:rPr lang="en-US" sz="1200" dirty="0">
                <a:solidFill>
                  <a:schemeClr val="bg1"/>
                </a:solidFill>
                <a:latin typeface="Franklin Gothic Demi" panose="020B0703020102020204" pitchFamily="34" charset="0"/>
              </a:rPr>
              <a:t>Ready for reimbursement if award is in.</a:t>
            </a:r>
          </a:p>
        </p:txBody>
      </p:sp>
    </p:spTree>
    <p:extLst>
      <p:ext uri="{BB962C8B-B14F-4D97-AF65-F5344CB8AC3E}">
        <p14:creationId xmlns:p14="http://schemas.microsoft.com/office/powerpoint/2010/main" val="155305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35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45A842-696D-48A6-BAB1-D465759A36D5}"/>
              </a:ext>
            </a:extLst>
          </p:cNvPr>
          <p:cNvSpPr txBox="1"/>
          <p:nvPr/>
        </p:nvSpPr>
        <p:spPr>
          <a:xfrm>
            <a:off x="2434087" y="293299"/>
            <a:ext cx="7323826" cy="1323439"/>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Webster Presbyterian Church Online</a:t>
            </a:r>
          </a:p>
          <a:p>
            <a:pPr algn="ctr"/>
            <a:r>
              <a:rPr lang="en-US" sz="4000" dirty="0">
                <a:solidFill>
                  <a:srgbClr val="FFFF00"/>
                </a:solidFill>
                <a:latin typeface="Franklin Gothic Demi Cond" panose="020B0706030402020204" pitchFamily="34" charset="0"/>
              </a:rPr>
              <a:t>Status:  July 2020</a:t>
            </a:r>
          </a:p>
        </p:txBody>
      </p:sp>
      <p:sp>
        <p:nvSpPr>
          <p:cNvPr id="4" name="TextBox 3">
            <a:extLst>
              <a:ext uri="{FF2B5EF4-FFF2-40B4-BE49-F238E27FC236}">
                <a16:creationId xmlns:a16="http://schemas.microsoft.com/office/drawing/2014/main" xmlns="" id="{65824623-210E-41AD-98C3-3D76394335D8}"/>
              </a:ext>
            </a:extLst>
          </p:cNvPr>
          <p:cNvSpPr txBox="1"/>
          <p:nvPr/>
        </p:nvSpPr>
        <p:spPr>
          <a:xfrm>
            <a:off x="1078302" y="1616738"/>
            <a:ext cx="10532853" cy="4647426"/>
          </a:xfrm>
          <a:prstGeom prst="rect">
            <a:avLst/>
          </a:prstGeom>
          <a:noFill/>
        </p:spPr>
        <p:txBody>
          <a:bodyPr wrap="square" rtlCol="0">
            <a:spAutoFit/>
          </a:bodyPr>
          <a:lstStyle/>
          <a:p>
            <a:pPr marL="457200" indent="-457200" algn="just">
              <a:buFont typeface="Wingdings" panose="05000000000000000000" pitchFamily="2" charset="2"/>
              <a:buChar char="v"/>
            </a:pPr>
            <a:r>
              <a:rPr lang="en-US" sz="2800" dirty="0">
                <a:solidFill>
                  <a:schemeClr val="accent1">
                    <a:lumMod val="50000"/>
                  </a:schemeClr>
                </a:solidFill>
                <a:latin typeface="Franklin Gothic Demi" panose="020B0703020102020204" pitchFamily="34" charset="0"/>
              </a:rPr>
              <a:t>Pre-recorded services filmed one week in advance (Saturdays)</a:t>
            </a:r>
          </a:p>
          <a:p>
            <a:pPr marL="914400" lvl="1" indent="-457200" algn="just">
              <a:buFont typeface="Arial" panose="020B0604020202020204" pitchFamily="34" charset="0"/>
              <a:buChar char="•"/>
            </a:pPr>
            <a:r>
              <a:rPr lang="en-US" sz="2000" dirty="0">
                <a:solidFill>
                  <a:schemeClr val="accent1">
                    <a:lumMod val="50000"/>
                  </a:schemeClr>
                </a:solidFill>
                <a:latin typeface="Franklin Gothic Demi" panose="020B0703020102020204" pitchFamily="34" charset="0"/>
              </a:rPr>
              <a:t>Recorded (usually) in order with stops between each presenter or musician(s)</a:t>
            </a:r>
          </a:p>
          <a:p>
            <a:pPr marL="914400" lvl="1" indent="-457200" algn="just">
              <a:buFont typeface="Arial" panose="020B0604020202020204" pitchFamily="34" charset="0"/>
              <a:buChar char="•"/>
            </a:pPr>
            <a:r>
              <a:rPr lang="en-US" sz="2000" dirty="0">
                <a:solidFill>
                  <a:schemeClr val="accent1">
                    <a:lumMod val="50000"/>
                  </a:schemeClr>
                </a:solidFill>
                <a:latin typeface="Franklin Gothic Demi" panose="020B0703020102020204" pitchFamily="34" charset="0"/>
              </a:rPr>
              <a:t>Edited afterwards (smooth transitions, color, sound)</a:t>
            </a:r>
          </a:p>
          <a:p>
            <a:pPr marL="914400" lvl="1" indent="-457200" algn="just">
              <a:buFont typeface="Arial" panose="020B0604020202020204" pitchFamily="34" charset="0"/>
              <a:buChar char="•"/>
            </a:pPr>
            <a:r>
              <a:rPr lang="en-US" sz="2000" dirty="0">
                <a:solidFill>
                  <a:schemeClr val="accent1">
                    <a:lumMod val="50000"/>
                  </a:schemeClr>
                </a:solidFill>
                <a:latin typeface="Franklin Gothic Demi" panose="020B0703020102020204" pitchFamily="34" charset="0"/>
              </a:rPr>
              <a:t>Closed captioning, credits, and references added</a:t>
            </a:r>
          </a:p>
          <a:p>
            <a:pPr marL="914400" lvl="1" indent="-457200" algn="just">
              <a:buFont typeface="Arial" panose="020B0604020202020204" pitchFamily="34" charset="0"/>
              <a:buChar char="•"/>
            </a:pPr>
            <a:r>
              <a:rPr lang="en-US" sz="2000" dirty="0">
                <a:solidFill>
                  <a:schemeClr val="accent1">
                    <a:lumMod val="50000"/>
                  </a:schemeClr>
                </a:solidFill>
                <a:latin typeface="Franklin Gothic Demi" panose="020B0703020102020204" pitchFamily="34" charset="0"/>
              </a:rPr>
              <a:t>Weekly bulletin distributed via email and on the WPC Website</a:t>
            </a:r>
          </a:p>
          <a:p>
            <a:pPr marL="914400" lvl="1" indent="-457200" algn="just">
              <a:buFont typeface="Arial" panose="020B0604020202020204" pitchFamily="34" charset="0"/>
              <a:buChar char="•"/>
            </a:pPr>
            <a:r>
              <a:rPr lang="en-US" sz="2000" dirty="0">
                <a:solidFill>
                  <a:schemeClr val="accent1">
                    <a:lumMod val="50000"/>
                  </a:schemeClr>
                </a:solidFill>
                <a:latin typeface="Franklin Gothic Demi" panose="020B0703020102020204" pitchFamily="34" charset="0"/>
              </a:rPr>
              <a:t>Final recording posted on YouTube, WPC Website, and individual shares</a:t>
            </a:r>
          </a:p>
          <a:p>
            <a:pPr marL="457200" indent="-457200" algn="just">
              <a:buFont typeface="Wingdings" panose="05000000000000000000" pitchFamily="2" charset="2"/>
              <a:buChar char="v"/>
            </a:pPr>
            <a:r>
              <a:rPr lang="en-US" sz="2800" dirty="0">
                <a:solidFill>
                  <a:schemeClr val="accent1">
                    <a:lumMod val="50000"/>
                  </a:schemeClr>
                </a:solidFill>
                <a:latin typeface="Franklin Gothic Demi" panose="020B0703020102020204" pitchFamily="34" charset="0"/>
              </a:rPr>
              <a:t>WPC Online Team includes:  WPC ministers, lay liturgists, music team, video/camera director, sound director, and youth techs</a:t>
            </a:r>
          </a:p>
          <a:p>
            <a:pPr marL="457200" indent="-457200" algn="just">
              <a:buFont typeface="Wingdings" panose="05000000000000000000" pitchFamily="2" charset="2"/>
              <a:buChar char="v"/>
            </a:pPr>
            <a:r>
              <a:rPr lang="en-US" sz="2800" dirty="0">
                <a:solidFill>
                  <a:schemeClr val="accent1">
                    <a:lumMod val="50000"/>
                  </a:schemeClr>
                </a:solidFill>
                <a:latin typeface="Franklin Gothic Demi" panose="020B0703020102020204" pitchFamily="34" charset="0"/>
              </a:rPr>
              <a:t>Finance Committee has added virtual giving methods for donations</a:t>
            </a:r>
          </a:p>
          <a:p>
            <a:pPr marL="457200" indent="-457200" algn="just">
              <a:buFont typeface="Wingdings" panose="05000000000000000000" pitchFamily="2" charset="2"/>
              <a:buChar char="v"/>
            </a:pPr>
            <a:r>
              <a:rPr lang="en-US" sz="2800" dirty="0">
                <a:solidFill>
                  <a:schemeClr val="accent1">
                    <a:lumMod val="50000"/>
                  </a:schemeClr>
                </a:solidFill>
                <a:latin typeface="Franklin Gothic Demi" panose="020B0703020102020204" pitchFamily="34" charset="0"/>
              </a:rPr>
              <a:t>YouTube has statistics to analyze viewer patterns</a:t>
            </a:r>
          </a:p>
        </p:txBody>
      </p:sp>
    </p:spTree>
    <p:extLst>
      <p:ext uri="{BB962C8B-B14F-4D97-AF65-F5344CB8AC3E}">
        <p14:creationId xmlns:p14="http://schemas.microsoft.com/office/powerpoint/2010/main" val="252052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81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AAC768D-486F-4B69-9440-DDE6CF93F1F9}"/>
              </a:ext>
            </a:extLst>
          </p:cNvPr>
          <p:cNvSpPr txBox="1"/>
          <p:nvPr/>
        </p:nvSpPr>
        <p:spPr>
          <a:xfrm>
            <a:off x="503434" y="284672"/>
            <a:ext cx="11250202" cy="6186309"/>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Webster Presbyterian Church Online </a:t>
            </a:r>
          </a:p>
          <a:p>
            <a:pPr algn="ctr"/>
            <a:r>
              <a:rPr lang="en-US" sz="4000" dirty="0">
                <a:solidFill>
                  <a:srgbClr val="FFFF00"/>
                </a:solidFill>
                <a:latin typeface="Franklin Gothic Demi Cond" panose="020B0706030402020204" pitchFamily="34" charset="0"/>
              </a:rPr>
              <a:t>After the Building Reopens</a:t>
            </a:r>
          </a:p>
          <a:p>
            <a:pPr algn="ctr"/>
            <a:endParaRPr lang="en-US" sz="4000" dirty="0">
              <a:solidFill>
                <a:srgbClr val="FFFF99"/>
              </a:solidFill>
              <a:latin typeface="Franklin Gothic Demi Cond" panose="020B0706030402020204" pitchFamily="34" charset="0"/>
            </a:endParaRPr>
          </a:p>
          <a:p>
            <a:pPr algn="ctr"/>
            <a:r>
              <a:rPr lang="en-US" sz="3200" u="sng" dirty="0">
                <a:solidFill>
                  <a:schemeClr val="bg1"/>
                </a:solidFill>
                <a:latin typeface="Franklin Gothic Demi" panose="020B0703020102020204" pitchFamily="34" charset="0"/>
              </a:rPr>
              <a:t>Online ministry can continue to reach those who</a:t>
            </a:r>
            <a:r>
              <a:rPr lang="en-US" sz="3200" dirty="0">
                <a:solidFill>
                  <a:schemeClr val="bg1"/>
                </a:solidFill>
                <a:latin typeface="Franklin Gothic Demi" panose="020B0703020102020204" pitchFamily="34" charset="0"/>
              </a:rPr>
              <a:t>:</a:t>
            </a:r>
          </a:p>
          <a:p>
            <a:pPr marL="457200" lvl="0" indent="-457200">
              <a:buFont typeface="Wingdings" panose="05000000000000000000" pitchFamily="2" charset="2"/>
              <a:buChar char="ü"/>
            </a:pPr>
            <a:r>
              <a:rPr lang="en-US" sz="2800" dirty="0">
                <a:solidFill>
                  <a:schemeClr val="bg1"/>
                </a:solidFill>
                <a:latin typeface="Franklin Gothic Demi" panose="020B0703020102020204" pitchFamily="34" charset="0"/>
              </a:rPr>
              <a:t>Cannot attend in person regularly or at all</a:t>
            </a:r>
          </a:p>
          <a:p>
            <a:pPr marL="457200" lvl="0" indent="-457200">
              <a:buFont typeface="Wingdings" panose="05000000000000000000" pitchFamily="2" charset="2"/>
              <a:buChar char="ü"/>
            </a:pPr>
            <a:r>
              <a:rPr lang="en-US" sz="2800" dirty="0">
                <a:solidFill>
                  <a:schemeClr val="bg1"/>
                </a:solidFill>
                <a:latin typeface="Franklin Gothic Demi" panose="020B0703020102020204" pitchFamily="34" charset="0"/>
              </a:rPr>
              <a:t>Choose to worship only online (young adults, those who work Sundays, live too far)</a:t>
            </a:r>
          </a:p>
          <a:p>
            <a:pPr marL="457200" lvl="0" indent="-457200">
              <a:buFont typeface="Wingdings" panose="05000000000000000000" pitchFamily="2" charset="2"/>
              <a:buChar char="ü"/>
            </a:pPr>
            <a:r>
              <a:rPr lang="en-US" sz="2800" dirty="0">
                <a:solidFill>
                  <a:schemeClr val="bg1"/>
                </a:solidFill>
                <a:latin typeface="Franklin Gothic Demi" panose="020B0703020102020204" pitchFamily="34" charset="0"/>
              </a:rPr>
              <a:t>Visitors searching for a church home</a:t>
            </a:r>
          </a:p>
          <a:p>
            <a:pPr marL="457200" lvl="0" indent="-457200">
              <a:buFont typeface="Wingdings" panose="05000000000000000000" pitchFamily="2" charset="2"/>
              <a:buChar char="ü"/>
            </a:pPr>
            <a:r>
              <a:rPr lang="en-US" sz="2800" dirty="0">
                <a:solidFill>
                  <a:schemeClr val="bg1"/>
                </a:solidFill>
                <a:latin typeface="Franklin Gothic Demi" panose="020B0703020102020204" pitchFamily="34" charset="0"/>
              </a:rPr>
              <a:t>Visitors from other places who want to worship electronically with us</a:t>
            </a:r>
          </a:p>
          <a:p>
            <a:pPr lvl="0"/>
            <a:endParaRPr lang="en-US" dirty="0"/>
          </a:p>
          <a:p>
            <a:pPr lvl="0"/>
            <a:endParaRPr lang="en-US" dirty="0"/>
          </a:p>
          <a:p>
            <a:pPr algn="ctr"/>
            <a:endParaRPr lang="en-US" sz="4000" dirty="0">
              <a:solidFill>
                <a:srgbClr val="FFFF99"/>
              </a:solidFill>
              <a:latin typeface="Franklin Gothic Demi Cond" panose="020B0706030402020204" pitchFamily="34" charset="0"/>
            </a:endParaRPr>
          </a:p>
        </p:txBody>
      </p:sp>
      <p:pic>
        <p:nvPicPr>
          <p:cNvPr id="7" name="Picture 6">
            <a:extLst>
              <a:ext uri="{FF2B5EF4-FFF2-40B4-BE49-F238E27FC236}">
                <a16:creationId xmlns:a16="http://schemas.microsoft.com/office/drawing/2014/main" xmlns="" id="{B008CED7-653B-41A8-89C3-01F8ADD2803B}"/>
              </a:ext>
            </a:extLst>
          </p:cNvPr>
          <p:cNvPicPr>
            <a:picLocks noChangeAspect="1"/>
          </p:cNvPicPr>
          <p:nvPr/>
        </p:nvPicPr>
        <p:blipFill>
          <a:blip r:embed="rId2"/>
          <a:stretch>
            <a:fillRect/>
          </a:stretch>
        </p:blipFill>
        <p:spPr>
          <a:xfrm>
            <a:off x="8785528" y="4982966"/>
            <a:ext cx="2527019" cy="1712252"/>
          </a:xfrm>
          <a:prstGeom prst="rect">
            <a:avLst/>
          </a:prstGeom>
        </p:spPr>
      </p:pic>
    </p:spTree>
    <p:extLst>
      <p:ext uri="{BB962C8B-B14F-4D97-AF65-F5344CB8AC3E}">
        <p14:creationId xmlns:p14="http://schemas.microsoft.com/office/powerpoint/2010/main" val="50772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135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49FCD7F-B88E-4D0A-B0AB-D7110847ABC2}"/>
              </a:ext>
            </a:extLst>
          </p:cNvPr>
          <p:cNvSpPr txBox="1"/>
          <p:nvPr/>
        </p:nvSpPr>
        <p:spPr>
          <a:xfrm>
            <a:off x="503434" y="284672"/>
            <a:ext cx="11250202" cy="8032968"/>
          </a:xfrm>
          <a:prstGeom prst="rect">
            <a:avLst/>
          </a:prstGeom>
          <a:noFill/>
        </p:spPr>
        <p:txBody>
          <a:bodyPr wrap="square" rtlCol="0">
            <a:spAutoFit/>
          </a:bodyPr>
          <a:lstStyle/>
          <a:p>
            <a:pPr algn="ctr"/>
            <a:r>
              <a:rPr lang="en-US" sz="4000" dirty="0">
                <a:solidFill>
                  <a:srgbClr val="FFFF00"/>
                </a:solidFill>
                <a:latin typeface="Franklin Gothic Demi Cond" panose="020B0706030402020204" pitchFamily="34" charset="0"/>
              </a:rPr>
              <a:t>Webster Presbyterian Church Online </a:t>
            </a:r>
          </a:p>
          <a:p>
            <a:pPr algn="ctr"/>
            <a:r>
              <a:rPr lang="en-US" sz="4000" dirty="0">
                <a:solidFill>
                  <a:srgbClr val="FFFF00"/>
                </a:solidFill>
                <a:latin typeface="Franklin Gothic Demi Cond" panose="020B0706030402020204" pitchFamily="34" charset="0"/>
              </a:rPr>
              <a:t>After the Building Reopens</a:t>
            </a:r>
          </a:p>
          <a:p>
            <a:pPr algn="ctr"/>
            <a:endParaRPr lang="en-US" sz="4000" dirty="0">
              <a:solidFill>
                <a:srgbClr val="FFFF99"/>
              </a:solidFill>
              <a:latin typeface="Franklin Gothic Demi Cond" panose="020B0706030402020204" pitchFamily="34" charset="0"/>
            </a:endParaRPr>
          </a:p>
          <a:p>
            <a:pPr algn="ctr"/>
            <a:r>
              <a:rPr lang="en-US" sz="3200" u="sng" dirty="0">
                <a:solidFill>
                  <a:schemeClr val="bg1"/>
                </a:solidFill>
                <a:latin typeface="Franklin Gothic Demi" panose="020B0703020102020204" pitchFamily="34" charset="0"/>
              </a:rPr>
              <a:t>Online Ministry Can Be Used to</a:t>
            </a:r>
            <a:r>
              <a:rPr lang="en-US" sz="3200" dirty="0">
                <a:solidFill>
                  <a:schemeClr val="bg1"/>
                </a:solidFill>
                <a:latin typeface="Franklin Gothic Demi" panose="020B0703020102020204" pitchFamily="34" charset="0"/>
              </a:rPr>
              <a:t>:</a:t>
            </a:r>
          </a:p>
          <a:p>
            <a:pPr marL="457200" indent="-457200">
              <a:buFont typeface="Wingdings" panose="05000000000000000000" pitchFamily="2" charset="2"/>
              <a:buChar char="ü"/>
            </a:pPr>
            <a:r>
              <a:rPr lang="en-US" sz="3200" dirty="0">
                <a:solidFill>
                  <a:schemeClr val="bg1"/>
                </a:solidFill>
                <a:latin typeface="Franklin Gothic Demi" panose="020B0703020102020204" pitchFamily="34" charset="0"/>
              </a:rPr>
              <a:t>Broadcast &amp; record special events anywhere on the church campus:  ArtTalks, Installations, Guest Speakers, &amp; Special Music (license permitting)</a:t>
            </a:r>
          </a:p>
          <a:p>
            <a:pPr marL="457200" indent="-457200">
              <a:buFont typeface="Wingdings" panose="05000000000000000000" pitchFamily="2" charset="2"/>
              <a:buChar char="ü"/>
            </a:pPr>
            <a:r>
              <a:rPr lang="en-US" sz="3200" dirty="0">
                <a:solidFill>
                  <a:schemeClr val="bg1"/>
                </a:solidFill>
                <a:latin typeface="Franklin Gothic Demi" panose="020B0703020102020204" pitchFamily="34" charset="0"/>
              </a:rPr>
              <a:t>Record off-campus events:  Outdoor Worship Services, Interfaith Gatherings, Family Picnics, &amp; Shrimp Boil (</a:t>
            </a:r>
            <a:r>
              <a:rPr lang="en-US" sz="3200" dirty="0" err="1">
                <a:solidFill>
                  <a:schemeClr val="bg1"/>
                </a:solidFill>
                <a:latin typeface="Franklin Gothic Demi" panose="020B0703020102020204" pitchFamily="34" charset="0"/>
              </a:rPr>
              <a:t>WiFi</a:t>
            </a:r>
            <a:r>
              <a:rPr lang="en-US" sz="3200" dirty="0">
                <a:solidFill>
                  <a:schemeClr val="bg1"/>
                </a:solidFill>
                <a:latin typeface="Franklin Gothic Demi" panose="020B0703020102020204" pitchFamily="34" charset="0"/>
              </a:rPr>
              <a:t> permitting)</a:t>
            </a:r>
          </a:p>
          <a:p>
            <a:pPr marL="457200" indent="-457200">
              <a:buFont typeface="Wingdings" panose="05000000000000000000" pitchFamily="2" charset="2"/>
              <a:buChar char="ü"/>
            </a:pPr>
            <a:r>
              <a:rPr lang="en-US" sz="3200" dirty="0">
                <a:solidFill>
                  <a:schemeClr val="bg1"/>
                </a:solidFill>
                <a:latin typeface="Franklin Gothic Demi" panose="020B0703020102020204" pitchFamily="34" charset="0"/>
              </a:rPr>
              <a:t>Broadcast &amp; record meetings:  Presbytery (on and off-site), Disaster Recovery, &amp; Pandemic Updates </a:t>
            </a:r>
          </a:p>
          <a:p>
            <a:pPr marL="457200" indent="-457200">
              <a:buFont typeface="Wingdings" panose="05000000000000000000" pitchFamily="2" charset="2"/>
              <a:buChar char="ü"/>
            </a:pPr>
            <a:endParaRPr lang="en-US" sz="3200" dirty="0">
              <a:solidFill>
                <a:schemeClr val="bg1"/>
              </a:solidFill>
              <a:latin typeface="Franklin Gothic Demi" panose="020B0703020102020204" pitchFamily="34" charset="0"/>
            </a:endParaRPr>
          </a:p>
          <a:p>
            <a:pPr lvl="0"/>
            <a:endParaRPr lang="en-US" dirty="0"/>
          </a:p>
          <a:p>
            <a:pPr lvl="0"/>
            <a:endParaRPr lang="en-US" dirty="0"/>
          </a:p>
          <a:p>
            <a:pPr algn="ctr"/>
            <a:endParaRPr lang="en-US" sz="4000" dirty="0">
              <a:solidFill>
                <a:srgbClr val="FFFF99"/>
              </a:solidFill>
              <a:latin typeface="Franklin Gothic Demi Cond" panose="020B0706030402020204" pitchFamily="34" charset="0"/>
            </a:endParaRPr>
          </a:p>
        </p:txBody>
      </p:sp>
    </p:spTree>
    <p:extLst>
      <p:ext uri="{BB962C8B-B14F-4D97-AF65-F5344CB8AC3E}">
        <p14:creationId xmlns:p14="http://schemas.microsoft.com/office/powerpoint/2010/main" val="5742365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2295</TotalTime>
  <Words>1940</Words>
  <Application>Microsoft Office PowerPoint</Application>
  <PresentationFormat>Widescreen</PresentationFormat>
  <Paragraphs>187</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Century Gothic</vt:lpstr>
      <vt:lpstr>Franklin Gothic Demi</vt:lpstr>
      <vt:lpstr>Franklin Gothic Demi Cond</vt:lpstr>
      <vt:lpstr>Franklin Gothic Medium</vt:lpstr>
      <vt:lpstr>Impact</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Eng</dc:creator>
  <cp:lastModifiedBy>Michele Ferguson</cp:lastModifiedBy>
  <cp:revision>44</cp:revision>
  <dcterms:created xsi:type="dcterms:W3CDTF">2020-06-08T22:55:16Z</dcterms:created>
  <dcterms:modified xsi:type="dcterms:W3CDTF">2020-07-28T23:40:30Z</dcterms:modified>
</cp:coreProperties>
</file>