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1" r:id="rId1"/>
  </p:sldMasterIdLst>
  <p:sldIdLst>
    <p:sldId id="256" r:id="rId2"/>
    <p:sldId id="257" r:id="rId3"/>
    <p:sldId id="258" r:id="rId4"/>
    <p:sldId id="259" r:id="rId5"/>
    <p:sldId id="265" r:id="rId6"/>
    <p:sldId id="260" r:id="rId7"/>
    <p:sldId id="261" r:id="rId8"/>
    <p:sldId id="262" r:id="rId9"/>
    <p:sldId id="263" r:id="rId10"/>
    <p:sldId id="264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94"/>
  </p:normalViewPr>
  <p:slideViewPr>
    <p:cSldViewPr snapToGrid="0" snapToObjects="1">
      <p:cViewPr varScale="1">
        <p:scale>
          <a:sx n="104" d="100"/>
          <a:sy n="104" d="100"/>
        </p:scale>
        <p:origin x="232" y="5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74EDC0-47D4-4117-96D9-D2880126D8FB}" type="doc">
      <dgm:prSet loTypeId="urn:microsoft.com/office/officeart/2005/8/layout/hierarchy1" loCatId="hierarchy" qsTypeId="urn:microsoft.com/office/officeart/2005/8/quickstyle/simple3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E266DED7-2AA5-44F0-B1DE-C91DBEAB5264}">
      <dgm:prSet/>
      <dgm:spPr/>
      <dgm:t>
        <a:bodyPr/>
        <a:lstStyle/>
        <a:p>
          <a:r>
            <a:rPr lang="en-US"/>
            <a:t>An online worship service has been recorded and provided on the WPC webpage every week; including a special service on Christmas Eve. </a:t>
          </a:r>
        </a:p>
      </dgm:t>
    </dgm:pt>
    <dgm:pt modelId="{7C8F5FBD-68CF-4639-8D6D-3CBA2D55595E}" type="parTrans" cxnId="{0BD990D8-8BC8-4222-92E9-CE66525FCF1E}">
      <dgm:prSet/>
      <dgm:spPr/>
      <dgm:t>
        <a:bodyPr/>
        <a:lstStyle/>
        <a:p>
          <a:endParaRPr lang="en-US"/>
        </a:p>
      </dgm:t>
    </dgm:pt>
    <dgm:pt modelId="{996C5032-6E8D-4FF4-8AEC-D0FA231B60E4}" type="sibTrans" cxnId="{0BD990D8-8BC8-4222-92E9-CE66525FCF1E}">
      <dgm:prSet/>
      <dgm:spPr/>
      <dgm:t>
        <a:bodyPr/>
        <a:lstStyle/>
        <a:p>
          <a:endParaRPr lang="en-US"/>
        </a:p>
      </dgm:t>
    </dgm:pt>
    <dgm:pt modelId="{21FCE2BB-7F4E-468C-ACB2-296CCB7D5E40}">
      <dgm:prSet/>
      <dgm:spPr/>
      <dgm:t>
        <a:bodyPr/>
        <a:lstStyle/>
        <a:p>
          <a:r>
            <a:rPr lang="en-US"/>
            <a:t>Average Viewing 140 -160 per week  </a:t>
          </a:r>
        </a:p>
      </dgm:t>
    </dgm:pt>
    <dgm:pt modelId="{9BDADA21-2FF6-485E-9556-123D55B65EE9}" type="parTrans" cxnId="{8F68B1E3-9F79-4B92-8DE7-A0E5A0F922CD}">
      <dgm:prSet/>
      <dgm:spPr/>
      <dgm:t>
        <a:bodyPr/>
        <a:lstStyle/>
        <a:p>
          <a:endParaRPr lang="en-US"/>
        </a:p>
      </dgm:t>
    </dgm:pt>
    <dgm:pt modelId="{FE67F5F7-7037-49C6-99D5-758CB927E86E}" type="sibTrans" cxnId="{8F68B1E3-9F79-4B92-8DE7-A0E5A0F922CD}">
      <dgm:prSet/>
      <dgm:spPr/>
      <dgm:t>
        <a:bodyPr/>
        <a:lstStyle/>
        <a:p>
          <a:endParaRPr lang="en-US"/>
        </a:p>
      </dgm:t>
    </dgm:pt>
    <dgm:pt modelId="{B49C039C-C000-E64F-B4A9-3A170AC01B83}" type="pres">
      <dgm:prSet presAssocID="{2274EDC0-47D4-4117-96D9-D2880126D8F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054A08D-7331-AD4A-A1C7-C45E89D3D513}" type="pres">
      <dgm:prSet presAssocID="{E266DED7-2AA5-44F0-B1DE-C91DBEAB5264}" presName="hierRoot1" presStyleCnt="0"/>
      <dgm:spPr/>
    </dgm:pt>
    <dgm:pt modelId="{A49D3290-227B-B845-A8C3-2E8E67F0CC35}" type="pres">
      <dgm:prSet presAssocID="{E266DED7-2AA5-44F0-B1DE-C91DBEAB5264}" presName="composite" presStyleCnt="0"/>
      <dgm:spPr/>
    </dgm:pt>
    <dgm:pt modelId="{D53AE8FE-7FF0-4947-AD1E-5A2561D8298D}" type="pres">
      <dgm:prSet presAssocID="{E266DED7-2AA5-44F0-B1DE-C91DBEAB5264}" presName="background" presStyleLbl="node0" presStyleIdx="0" presStyleCnt="2"/>
      <dgm:spPr/>
    </dgm:pt>
    <dgm:pt modelId="{8F8BDF17-4AD5-7546-A242-180E21468318}" type="pres">
      <dgm:prSet presAssocID="{E266DED7-2AA5-44F0-B1DE-C91DBEAB5264}" presName="text" presStyleLbl="fgAcc0" presStyleIdx="0" presStyleCnt="2">
        <dgm:presLayoutVars>
          <dgm:chPref val="3"/>
        </dgm:presLayoutVars>
      </dgm:prSet>
      <dgm:spPr/>
    </dgm:pt>
    <dgm:pt modelId="{42F23247-505D-FB49-B6D7-E71B4D56BAA4}" type="pres">
      <dgm:prSet presAssocID="{E266DED7-2AA5-44F0-B1DE-C91DBEAB5264}" presName="hierChild2" presStyleCnt="0"/>
      <dgm:spPr/>
    </dgm:pt>
    <dgm:pt modelId="{245599B2-DA82-A744-B600-EBCE4A48CD7A}" type="pres">
      <dgm:prSet presAssocID="{21FCE2BB-7F4E-468C-ACB2-296CCB7D5E40}" presName="hierRoot1" presStyleCnt="0"/>
      <dgm:spPr/>
    </dgm:pt>
    <dgm:pt modelId="{9FF6C525-ABF3-E14F-BB3F-84C5D2CB7FF1}" type="pres">
      <dgm:prSet presAssocID="{21FCE2BB-7F4E-468C-ACB2-296CCB7D5E40}" presName="composite" presStyleCnt="0"/>
      <dgm:spPr/>
    </dgm:pt>
    <dgm:pt modelId="{E3239234-9444-4341-A42C-9BB21AC40B31}" type="pres">
      <dgm:prSet presAssocID="{21FCE2BB-7F4E-468C-ACB2-296CCB7D5E40}" presName="background" presStyleLbl="node0" presStyleIdx="1" presStyleCnt="2"/>
      <dgm:spPr/>
    </dgm:pt>
    <dgm:pt modelId="{BD50B19C-BCE3-BD4A-8887-F7B7741DDDC2}" type="pres">
      <dgm:prSet presAssocID="{21FCE2BB-7F4E-468C-ACB2-296CCB7D5E40}" presName="text" presStyleLbl="fgAcc0" presStyleIdx="1" presStyleCnt="2">
        <dgm:presLayoutVars>
          <dgm:chPref val="3"/>
        </dgm:presLayoutVars>
      </dgm:prSet>
      <dgm:spPr/>
    </dgm:pt>
    <dgm:pt modelId="{97BD9535-25E8-ED4B-85EB-55CFEFD8174A}" type="pres">
      <dgm:prSet presAssocID="{21FCE2BB-7F4E-468C-ACB2-296CCB7D5E40}" presName="hierChild2" presStyleCnt="0"/>
      <dgm:spPr/>
    </dgm:pt>
  </dgm:ptLst>
  <dgm:cxnLst>
    <dgm:cxn modelId="{2FD7EE2F-739E-504F-97E6-B8AD33904F91}" type="presOf" srcId="{21FCE2BB-7F4E-468C-ACB2-296CCB7D5E40}" destId="{BD50B19C-BCE3-BD4A-8887-F7B7741DDDC2}" srcOrd="0" destOrd="0" presId="urn:microsoft.com/office/officeart/2005/8/layout/hierarchy1"/>
    <dgm:cxn modelId="{111A1567-9F13-5249-89EE-0DB3114D3934}" type="presOf" srcId="{E266DED7-2AA5-44F0-B1DE-C91DBEAB5264}" destId="{8F8BDF17-4AD5-7546-A242-180E21468318}" srcOrd="0" destOrd="0" presId="urn:microsoft.com/office/officeart/2005/8/layout/hierarchy1"/>
    <dgm:cxn modelId="{0BD990D8-8BC8-4222-92E9-CE66525FCF1E}" srcId="{2274EDC0-47D4-4117-96D9-D2880126D8FB}" destId="{E266DED7-2AA5-44F0-B1DE-C91DBEAB5264}" srcOrd="0" destOrd="0" parTransId="{7C8F5FBD-68CF-4639-8D6D-3CBA2D55595E}" sibTransId="{996C5032-6E8D-4FF4-8AEC-D0FA231B60E4}"/>
    <dgm:cxn modelId="{8F68B1E3-9F79-4B92-8DE7-A0E5A0F922CD}" srcId="{2274EDC0-47D4-4117-96D9-D2880126D8FB}" destId="{21FCE2BB-7F4E-468C-ACB2-296CCB7D5E40}" srcOrd="1" destOrd="0" parTransId="{9BDADA21-2FF6-485E-9556-123D55B65EE9}" sibTransId="{FE67F5F7-7037-49C6-99D5-758CB927E86E}"/>
    <dgm:cxn modelId="{50D812FA-FC15-2244-BE53-7B1B9C5D6718}" type="presOf" srcId="{2274EDC0-47D4-4117-96D9-D2880126D8FB}" destId="{B49C039C-C000-E64F-B4A9-3A170AC01B83}" srcOrd="0" destOrd="0" presId="urn:microsoft.com/office/officeart/2005/8/layout/hierarchy1"/>
    <dgm:cxn modelId="{32111F2B-EAED-7D4F-8814-26EC64F95713}" type="presParOf" srcId="{B49C039C-C000-E64F-B4A9-3A170AC01B83}" destId="{4054A08D-7331-AD4A-A1C7-C45E89D3D513}" srcOrd="0" destOrd="0" presId="urn:microsoft.com/office/officeart/2005/8/layout/hierarchy1"/>
    <dgm:cxn modelId="{7F220E5B-9BF7-0A4B-B3D5-C22489F297EE}" type="presParOf" srcId="{4054A08D-7331-AD4A-A1C7-C45E89D3D513}" destId="{A49D3290-227B-B845-A8C3-2E8E67F0CC35}" srcOrd="0" destOrd="0" presId="urn:microsoft.com/office/officeart/2005/8/layout/hierarchy1"/>
    <dgm:cxn modelId="{C2BD9803-172C-D74A-8063-9A97DD8BDD02}" type="presParOf" srcId="{A49D3290-227B-B845-A8C3-2E8E67F0CC35}" destId="{D53AE8FE-7FF0-4947-AD1E-5A2561D8298D}" srcOrd="0" destOrd="0" presId="urn:microsoft.com/office/officeart/2005/8/layout/hierarchy1"/>
    <dgm:cxn modelId="{251D9EBF-9931-4840-9187-B5BE954763DB}" type="presParOf" srcId="{A49D3290-227B-B845-A8C3-2E8E67F0CC35}" destId="{8F8BDF17-4AD5-7546-A242-180E21468318}" srcOrd="1" destOrd="0" presId="urn:microsoft.com/office/officeart/2005/8/layout/hierarchy1"/>
    <dgm:cxn modelId="{28A6979B-3AF1-6F46-A456-83505CAE7899}" type="presParOf" srcId="{4054A08D-7331-AD4A-A1C7-C45E89D3D513}" destId="{42F23247-505D-FB49-B6D7-E71B4D56BAA4}" srcOrd="1" destOrd="0" presId="urn:microsoft.com/office/officeart/2005/8/layout/hierarchy1"/>
    <dgm:cxn modelId="{648DAD4B-978B-2546-BF18-8C66E26BD0B5}" type="presParOf" srcId="{B49C039C-C000-E64F-B4A9-3A170AC01B83}" destId="{245599B2-DA82-A744-B600-EBCE4A48CD7A}" srcOrd="1" destOrd="0" presId="urn:microsoft.com/office/officeart/2005/8/layout/hierarchy1"/>
    <dgm:cxn modelId="{4F6D53B2-3EE1-4941-8464-DFF9043A5A9F}" type="presParOf" srcId="{245599B2-DA82-A744-B600-EBCE4A48CD7A}" destId="{9FF6C525-ABF3-E14F-BB3F-84C5D2CB7FF1}" srcOrd="0" destOrd="0" presId="urn:microsoft.com/office/officeart/2005/8/layout/hierarchy1"/>
    <dgm:cxn modelId="{61694052-A74E-7144-B28D-D992DC593E3E}" type="presParOf" srcId="{9FF6C525-ABF3-E14F-BB3F-84C5D2CB7FF1}" destId="{E3239234-9444-4341-A42C-9BB21AC40B31}" srcOrd="0" destOrd="0" presId="urn:microsoft.com/office/officeart/2005/8/layout/hierarchy1"/>
    <dgm:cxn modelId="{C0B3E8D8-2C89-A140-8F81-773005F7D671}" type="presParOf" srcId="{9FF6C525-ABF3-E14F-BB3F-84C5D2CB7FF1}" destId="{BD50B19C-BCE3-BD4A-8887-F7B7741DDDC2}" srcOrd="1" destOrd="0" presId="urn:microsoft.com/office/officeart/2005/8/layout/hierarchy1"/>
    <dgm:cxn modelId="{F4E0C226-54CB-A146-B16A-941B5E806026}" type="presParOf" srcId="{245599B2-DA82-A744-B600-EBCE4A48CD7A}" destId="{97BD9535-25E8-ED4B-85EB-55CFEFD8174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CA66C47-7E12-495E-8F43-C996B0E9E879}" type="doc">
      <dgm:prSet loTypeId="urn:microsoft.com/office/officeart/2005/8/layout/hierarchy1" loCatId="hierarchy" qsTypeId="urn:microsoft.com/office/officeart/2005/8/quickstyle/simple3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B7E8074-1094-4C14-B732-94A18C666455}">
      <dgm:prSet/>
      <dgm:spPr/>
      <dgm:t>
        <a:bodyPr/>
        <a:lstStyle/>
        <a:p>
          <a:r>
            <a:rPr lang="en-US" baseline="0"/>
            <a:t>An in-person worship opportunity has been provided on Sunday mornings at 9:00 am.</a:t>
          </a:r>
          <a:endParaRPr lang="en-US"/>
        </a:p>
      </dgm:t>
    </dgm:pt>
    <dgm:pt modelId="{2596A7D3-6CFC-4C27-8C5A-048E2AAC3492}" type="parTrans" cxnId="{1FB20008-2758-40C1-915A-F6CD77173D38}">
      <dgm:prSet/>
      <dgm:spPr/>
      <dgm:t>
        <a:bodyPr/>
        <a:lstStyle/>
        <a:p>
          <a:endParaRPr lang="en-US"/>
        </a:p>
      </dgm:t>
    </dgm:pt>
    <dgm:pt modelId="{278EFED5-A12C-4215-87B2-3182380BAD02}" type="sibTrans" cxnId="{1FB20008-2758-40C1-915A-F6CD77173D38}">
      <dgm:prSet/>
      <dgm:spPr/>
      <dgm:t>
        <a:bodyPr/>
        <a:lstStyle/>
        <a:p>
          <a:endParaRPr lang="en-US"/>
        </a:p>
      </dgm:t>
    </dgm:pt>
    <dgm:pt modelId="{F12FCECD-7321-409B-9942-A3B8A8965649}">
      <dgm:prSet/>
      <dgm:spPr/>
      <dgm:t>
        <a:bodyPr/>
        <a:lstStyle/>
        <a:p>
          <a:r>
            <a:rPr lang="en-US" baseline="0"/>
            <a:t>Average Attendance =6</a:t>
          </a:r>
          <a:endParaRPr lang="en-US"/>
        </a:p>
      </dgm:t>
    </dgm:pt>
    <dgm:pt modelId="{2B951E5B-892C-4633-BE27-1D34860C2930}" type="parTrans" cxnId="{87DAD85A-99B0-40AD-9E75-3BEA95FC0D67}">
      <dgm:prSet/>
      <dgm:spPr/>
      <dgm:t>
        <a:bodyPr/>
        <a:lstStyle/>
        <a:p>
          <a:endParaRPr lang="en-US"/>
        </a:p>
      </dgm:t>
    </dgm:pt>
    <dgm:pt modelId="{8CF875AF-B424-4DDC-BC02-A5975B4E927B}" type="sibTrans" cxnId="{87DAD85A-99B0-40AD-9E75-3BEA95FC0D67}">
      <dgm:prSet/>
      <dgm:spPr/>
      <dgm:t>
        <a:bodyPr/>
        <a:lstStyle/>
        <a:p>
          <a:endParaRPr lang="en-US"/>
        </a:p>
      </dgm:t>
    </dgm:pt>
    <dgm:pt modelId="{41A3BDBB-BE09-554E-A89D-EA6D230D5421}" type="pres">
      <dgm:prSet presAssocID="{0CA66C47-7E12-495E-8F43-C996B0E9E87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B73286C-D08C-B640-A896-5242E9B5CE81}" type="pres">
      <dgm:prSet presAssocID="{1B7E8074-1094-4C14-B732-94A18C666455}" presName="hierRoot1" presStyleCnt="0"/>
      <dgm:spPr/>
    </dgm:pt>
    <dgm:pt modelId="{615661DE-CD22-664A-BF56-D9D099AE29F6}" type="pres">
      <dgm:prSet presAssocID="{1B7E8074-1094-4C14-B732-94A18C666455}" presName="composite" presStyleCnt="0"/>
      <dgm:spPr/>
    </dgm:pt>
    <dgm:pt modelId="{4F4F0DAE-86CE-B54C-83F8-5B014E7389F9}" type="pres">
      <dgm:prSet presAssocID="{1B7E8074-1094-4C14-B732-94A18C666455}" presName="background" presStyleLbl="node0" presStyleIdx="0" presStyleCnt="2"/>
      <dgm:spPr/>
    </dgm:pt>
    <dgm:pt modelId="{13CCC8F2-499B-4847-B05A-5E16F5368AFF}" type="pres">
      <dgm:prSet presAssocID="{1B7E8074-1094-4C14-B732-94A18C666455}" presName="text" presStyleLbl="fgAcc0" presStyleIdx="0" presStyleCnt="2">
        <dgm:presLayoutVars>
          <dgm:chPref val="3"/>
        </dgm:presLayoutVars>
      </dgm:prSet>
      <dgm:spPr/>
    </dgm:pt>
    <dgm:pt modelId="{D5A6741D-6071-2B4C-BB2C-51D307793F81}" type="pres">
      <dgm:prSet presAssocID="{1B7E8074-1094-4C14-B732-94A18C666455}" presName="hierChild2" presStyleCnt="0"/>
      <dgm:spPr/>
    </dgm:pt>
    <dgm:pt modelId="{0CEAAD5C-9143-CF44-A0F7-AAB4A69EF08D}" type="pres">
      <dgm:prSet presAssocID="{F12FCECD-7321-409B-9942-A3B8A8965649}" presName="hierRoot1" presStyleCnt="0"/>
      <dgm:spPr/>
    </dgm:pt>
    <dgm:pt modelId="{5D11954F-57F2-2641-A462-924FC00910D1}" type="pres">
      <dgm:prSet presAssocID="{F12FCECD-7321-409B-9942-A3B8A8965649}" presName="composite" presStyleCnt="0"/>
      <dgm:spPr/>
    </dgm:pt>
    <dgm:pt modelId="{621DC892-CF3A-6849-97BB-4444C2A08E6A}" type="pres">
      <dgm:prSet presAssocID="{F12FCECD-7321-409B-9942-A3B8A8965649}" presName="background" presStyleLbl="node0" presStyleIdx="1" presStyleCnt="2"/>
      <dgm:spPr/>
    </dgm:pt>
    <dgm:pt modelId="{CBE522AA-D6BA-5D49-9F01-5A2964A07DCE}" type="pres">
      <dgm:prSet presAssocID="{F12FCECD-7321-409B-9942-A3B8A8965649}" presName="text" presStyleLbl="fgAcc0" presStyleIdx="1" presStyleCnt="2">
        <dgm:presLayoutVars>
          <dgm:chPref val="3"/>
        </dgm:presLayoutVars>
      </dgm:prSet>
      <dgm:spPr/>
    </dgm:pt>
    <dgm:pt modelId="{70660C5D-B6B2-BD4E-9998-C540B5EB77D0}" type="pres">
      <dgm:prSet presAssocID="{F12FCECD-7321-409B-9942-A3B8A8965649}" presName="hierChild2" presStyleCnt="0"/>
      <dgm:spPr/>
    </dgm:pt>
  </dgm:ptLst>
  <dgm:cxnLst>
    <dgm:cxn modelId="{1FB20008-2758-40C1-915A-F6CD77173D38}" srcId="{0CA66C47-7E12-495E-8F43-C996B0E9E879}" destId="{1B7E8074-1094-4C14-B732-94A18C666455}" srcOrd="0" destOrd="0" parTransId="{2596A7D3-6CFC-4C27-8C5A-048E2AAC3492}" sibTransId="{278EFED5-A12C-4215-87B2-3182380BAD02}"/>
    <dgm:cxn modelId="{87DAD85A-99B0-40AD-9E75-3BEA95FC0D67}" srcId="{0CA66C47-7E12-495E-8F43-C996B0E9E879}" destId="{F12FCECD-7321-409B-9942-A3B8A8965649}" srcOrd="1" destOrd="0" parTransId="{2B951E5B-892C-4633-BE27-1D34860C2930}" sibTransId="{8CF875AF-B424-4DDC-BC02-A5975B4E927B}"/>
    <dgm:cxn modelId="{A8ED5A9F-26F0-4144-8474-AD9BEFC3ABBA}" type="presOf" srcId="{1B7E8074-1094-4C14-B732-94A18C666455}" destId="{13CCC8F2-499B-4847-B05A-5E16F5368AFF}" srcOrd="0" destOrd="0" presId="urn:microsoft.com/office/officeart/2005/8/layout/hierarchy1"/>
    <dgm:cxn modelId="{439A82E8-7A09-9D43-804D-868F6B9B3CE5}" type="presOf" srcId="{F12FCECD-7321-409B-9942-A3B8A8965649}" destId="{CBE522AA-D6BA-5D49-9F01-5A2964A07DCE}" srcOrd="0" destOrd="0" presId="urn:microsoft.com/office/officeart/2005/8/layout/hierarchy1"/>
    <dgm:cxn modelId="{A18886FB-7D51-DD49-8549-4183B8694C1A}" type="presOf" srcId="{0CA66C47-7E12-495E-8F43-C996B0E9E879}" destId="{41A3BDBB-BE09-554E-A89D-EA6D230D5421}" srcOrd="0" destOrd="0" presId="urn:microsoft.com/office/officeart/2005/8/layout/hierarchy1"/>
    <dgm:cxn modelId="{EAE4AF93-1021-3140-B752-95D3D615E35B}" type="presParOf" srcId="{41A3BDBB-BE09-554E-A89D-EA6D230D5421}" destId="{CB73286C-D08C-B640-A896-5242E9B5CE81}" srcOrd="0" destOrd="0" presId="urn:microsoft.com/office/officeart/2005/8/layout/hierarchy1"/>
    <dgm:cxn modelId="{44630446-E8ED-C543-9A11-D79E822C7DEA}" type="presParOf" srcId="{CB73286C-D08C-B640-A896-5242E9B5CE81}" destId="{615661DE-CD22-664A-BF56-D9D099AE29F6}" srcOrd="0" destOrd="0" presId="urn:microsoft.com/office/officeart/2005/8/layout/hierarchy1"/>
    <dgm:cxn modelId="{47F3DAC7-84F1-DF4B-AAD7-F247346E45B5}" type="presParOf" srcId="{615661DE-CD22-664A-BF56-D9D099AE29F6}" destId="{4F4F0DAE-86CE-B54C-83F8-5B014E7389F9}" srcOrd="0" destOrd="0" presId="urn:microsoft.com/office/officeart/2005/8/layout/hierarchy1"/>
    <dgm:cxn modelId="{554B4CDC-0C75-4C4A-AA2E-233A4EAAEC85}" type="presParOf" srcId="{615661DE-CD22-664A-BF56-D9D099AE29F6}" destId="{13CCC8F2-499B-4847-B05A-5E16F5368AFF}" srcOrd="1" destOrd="0" presId="urn:microsoft.com/office/officeart/2005/8/layout/hierarchy1"/>
    <dgm:cxn modelId="{34B580E1-0B7E-EF45-B71B-43B18EBDB0E3}" type="presParOf" srcId="{CB73286C-D08C-B640-A896-5242E9B5CE81}" destId="{D5A6741D-6071-2B4C-BB2C-51D307793F81}" srcOrd="1" destOrd="0" presId="urn:microsoft.com/office/officeart/2005/8/layout/hierarchy1"/>
    <dgm:cxn modelId="{3EE9D887-8924-674F-97FB-7B9DD0B23738}" type="presParOf" srcId="{41A3BDBB-BE09-554E-A89D-EA6D230D5421}" destId="{0CEAAD5C-9143-CF44-A0F7-AAB4A69EF08D}" srcOrd="1" destOrd="0" presId="urn:microsoft.com/office/officeart/2005/8/layout/hierarchy1"/>
    <dgm:cxn modelId="{40FAB5C4-AF25-2243-912F-1C417297D97F}" type="presParOf" srcId="{0CEAAD5C-9143-CF44-A0F7-AAB4A69EF08D}" destId="{5D11954F-57F2-2641-A462-924FC00910D1}" srcOrd="0" destOrd="0" presId="urn:microsoft.com/office/officeart/2005/8/layout/hierarchy1"/>
    <dgm:cxn modelId="{3A566492-21C7-6441-969D-34959407D29F}" type="presParOf" srcId="{5D11954F-57F2-2641-A462-924FC00910D1}" destId="{621DC892-CF3A-6849-97BB-4444C2A08E6A}" srcOrd="0" destOrd="0" presId="urn:microsoft.com/office/officeart/2005/8/layout/hierarchy1"/>
    <dgm:cxn modelId="{F4B90B76-366A-1242-A9D1-B5E18531F388}" type="presParOf" srcId="{5D11954F-57F2-2641-A462-924FC00910D1}" destId="{CBE522AA-D6BA-5D49-9F01-5A2964A07DCE}" srcOrd="1" destOrd="0" presId="urn:microsoft.com/office/officeart/2005/8/layout/hierarchy1"/>
    <dgm:cxn modelId="{B42F824C-8381-414C-A7CB-06A170E2E491}" type="presParOf" srcId="{0CEAAD5C-9143-CF44-A0F7-AAB4A69EF08D}" destId="{70660C5D-B6B2-BD4E-9998-C540B5EB77D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4912202-77B4-4CB6-A07B-7E2CCCA4FEDF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E094E58-F77C-476F-8141-2B0120C3AD7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baseline="0" dirty="0"/>
            <a:t>You may remember that we have not used the projection screens, since January of 2020 (prior to the pandemic)</a:t>
          </a:r>
          <a:endParaRPr lang="en-US" sz="2400" dirty="0"/>
        </a:p>
      </dgm:t>
    </dgm:pt>
    <dgm:pt modelId="{49331DD3-D45F-40A3-AA5A-AE2BA412B251}" type="parTrans" cxnId="{B3B1BB86-234B-42CA-9E5E-35F8CD56D835}">
      <dgm:prSet/>
      <dgm:spPr/>
      <dgm:t>
        <a:bodyPr/>
        <a:lstStyle/>
        <a:p>
          <a:endParaRPr lang="en-US"/>
        </a:p>
      </dgm:t>
    </dgm:pt>
    <dgm:pt modelId="{2DC09A9C-97B4-41DE-BD0B-6454D3214D28}" type="sibTrans" cxnId="{B3B1BB86-234B-42CA-9E5E-35F8CD56D83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72CDE81-332E-479D-B860-9333937B828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baseline="0" dirty="0"/>
            <a:t>Before in-person sanctuary worship returns, we need to have the capability to tape and live-stream the service from the av booth. </a:t>
          </a:r>
          <a:endParaRPr lang="en-US" sz="2400" dirty="0"/>
        </a:p>
      </dgm:t>
    </dgm:pt>
    <dgm:pt modelId="{5296A4CA-DFEB-4133-AFAA-8DCB7A75DB80}" type="parTrans" cxnId="{341ABAC7-0318-4CBE-A863-236EF4E4FC66}">
      <dgm:prSet/>
      <dgm:spPr/>
      <dgm:t>
        <a:bodyPr/>
        <a:lstStyle/>
        <a:p>
          <a:endParaRPr lang="en-US"/>
        </a:p>
      </dgm:t>
    </dgm:pt>
    <dgm:pt modelId="{7D7829BC-E96B-475F-B7B2-4FBFB95AF300}" type="sibTrans" cxnId="{341ABAC7-0318-4CBE-A863-236EF4E4FC66}">
      <dgm:prSet/>
      <dgm:spPr/>
      <dgm:t>
        <a:bodyPr/>
        <a:lstStyle/>
        <a:p>
          <a:endParaRPr lang="en-US"/>
        </a:p>
      </dgm:t>
    </dgm:pt>
    <dgm:pt modelId="{72344CCB-E02C-46F4-ADE9-A931A9F30FAE}" type="pres">
      <dgm:prSet presAssocID="{24912202-77B4-4CB6-A07B-7E2CCCA4FEDF}" presName="root" presStyleCnt="0">
        <dgm:presLayoutVars>
          <dgm:dir/>
          <dgm:resizeHandles val="exact"/>
        </dgm:presLayoutVars>
      </dgm:prSet>
      <dgm:spPr/>
    </dgm:pt>
    <dgm:pt modelId="{0CA5705C-504F-40A2-B463-7231405C1C80}" type="pres">
      <dgm:prSet presAssocID="{24912202-77B4-4CB6-A07B-7E2CCCA4FEDF}" presName="container" presStyleCnt="0">
        <dgm:presLayoutVars>
          <dgm:dir/>
          <dgm:resizeHandles val="exact"/>
        </dgm:presLayoutVars>
      </dgm:prSet>
      <dgm:spPr/>
    </dgm:pt>
    <dgm:pt modelId="{B707BC70-F138-4BC9-B3CB-4063D06AE9AB}" type="pres">
      <dgm:prSet presAssocID="{9E094E58-F77C-476F-8141-2B0120C3AD72}" presName="compNode" presStyleCnt="0"/>
      <dgm:spPr/>
    </dgm:pt>
    <dgm:pt modelId="{56823AC5-7476-4814-9146-E3330375E289}" type="pres">
      <dgm:prSet presAssocID="{9E094E58-F77C-476F-8141-2B0120C3AD72}" presName="iconBgRect" presStyleLbl="bgShp" presStyleIdx="0" presStyleCnt="2"/>
      <dgm:spPr/>
    </dgm:pt>
    <dgm:pt modelId="{927589A5-2772-488E-BDA5-246F23C40DF1}" type="pres">
      <dgm:prSet presAssocID="{9E094E58-F77C-476F-8141-2B0120C3AD7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levision"/>
        </a:ext>
      </dgm:extLst>
    </dgm:pt>
    <dgm:pt modelId="{76C6FE2D-AC43-4C42-B5B2-3C117F3108ED}" type="pres">
      <dgm:prSet presAssocID="{9E094E58-F77C-476F-8141-2B0120C3AD72}" presName="spaceRect" presStyleCnt="0"/>
      <dgm:spPr/>
    </dgm:pt>
    <dgm:pt modelId="{CC3B32AF-659F-4A28-A60F-CA98FACC1A9A}" type="pres">
      <dgm:prSet presAssocID="{9E094E58-F77C-476F-8141-2B0120C3AD72}" presName="textRect" presStyleLbl="revTx" presStyleIdx="0" presStyleCnt="2">
        <dgm:presLayoutVars>
          <dgm:chMax val="1"/>
          <dgm:chPref val="1"/>
        </dgm:presLayoutVars>
      </dgm:prSet>
      <dgm:spPr/>
    </dgm:pt>
    <dgm:pt modelId="{1E7390F0-E862-48E5-BE40-F252659D7C7D}" type="pres">
      <dgm:prSet presAssocID="{2DC09A9C-97B4-41DE-BD0B-6454D3214D28}" presName="sibTrans" presStyleLbl="sibTrans2D1" presStyleIdx="0" presStyleCnt="0"/>
      <dgm:spPr/>
    </dgm:pt>
    <dgm:pt modelId="{6EC2D927-1127-4C4E-9740-D43038317975}" type="pres">
      <dgm:prSet presAssocID="{572CDE81-332E-479D-B860-9333937B8283}" presName="compNode" presStyleCnt="0"/>
      <dgm:spPr/>
    </dgm:pt>
    <dgm:pt modelId="{60F4DFC6-CE34-4FC3-AF88-B6A41214F849}" type="pres">
      <dgm:prSet presAssocID="{572CDE81-332E-479D-B860-9333937B8283}" presName="iconBgRect" presStyleLbl="bgShp" presStyleIdx="1" presStyleCnt="2"/>
      <dgm:spPr/>
    </dgm:pt>
    <dgm:pt modelId="{62B3EFD1-A2F7-4132-AA16-6954C4CBD8DA}" type="pres">
      <dgm:prSet presAssocID="{572CDE81-332E-479D-B860-9333937B828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J"/>
        </a:ext>
      </dgm:extLst>
    </dgm:pt>
    <dgm:pt modelId="{1E02D4D5-6B2D-4A77-A5F3-E6BFB3E169AF}" type="pres">
      <dgm:prSet presAssocID="{572CDE81-332E-479D-B860-9333937B8283}" presName="spaceRect" presStyleCnt="0"/>
      <dgm:spPr/>
    </dgm:pt>
    <dgm:pt modelId="{8CF771B8-1A32-4A79-BC10-1B15FA7C5486}" type="pres">
      <dgm:prSet presAssocID="{572CDE81-332E-479D-B860-9333937B828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3A7AE39-A066-472F-8FE2-0599DEDA3569}" type="presOf" srcId="{9E094E58-F77C-476F-8141-2B0120C3AD72}" destId="{CC3B32AF-659F-4A28-A60F-CA98FACC1A9A}" srcOrd="0" destOrd="0" presId="urn:microsoft.com/office/officeart/2018/2/layout/IconCircleList"/>
    <dgm:cxn modelId="{7FEAEC3E-B65B-44B3-BF13-D839EAD50B42}" type="presOf" srcId="{2DC09A9C-97B4-41DE-BD0B-6454D3214D28}" destId="{1E7390F0-E862-48E5-BE40-F252659D7C7D}" srcOrd="0" destOrd="0" presId="urn:microsoft.com/office/officeart/2018/2/layout/IconCircleList"/>
    <dgm:cxn modelId="{63D10D74-7B85-440E-AA33-88A4B63022DC}" type="presOf" srcId="{24912202-77B4-4CB6-A07B-7E2CCCA4FEDF}" destId="{72344CCB-E02C-46F4-ADE9-A931A9F30FAE}" srcOrd="0" destOrd="0" presId="urn:microsoft.com/office/officeart/2018/2/layout/IconCircleList"/>
    <dgm:cxn modelId="{B3B1BB86-234B-42CA-9E5E-35F8CD56D835}" srcId="{24912202-77B4-4CB6-A07B-7E2CCCA4FEDF}" destId="{9E094E58-F77C-476F-8141-2B0120C3AD72}" srcOrd="0" destOrd="0" parTransId="{49331DD3-D45F-40A3-AA5A-AE2BA412B251}" sibTransId="{2DC09A9C-97B4-41DE-BD0B-6454D3214D28}"/>
    <dgm:cxn modelId="{AF0334AE-0220-4C8F-9402-43A48A5B208E}" type="presOf" srcId="{572CDE81-332E-479D-B860-9333937B8283}" destId="{8CF771B8-1A32-4A79-BC10-1B15FA7C5486}" srcOrd="0" destOrd="0" presId="urn:microsoft.com/office/officeart/2018/2/layout/IconCircleList"/>
    <dgm:cxn modelId="{341ABAC7-0318-4CBE-A863-236EF4E4FC66}" srcId="{24912202-77B4-4CB6-A07B-7E2CCCA4FEDF}" destId="{572CDE81-332E-479D-B860-9333937B8283}" srcOrd="1" destOrd="0" parTransId="{5296A4CA-DFEB-4133-AFAA-8DCB7A75DB80}" sibTransId="{7D7829BC-E96B-475F-B7B2-4FBFB95AF300}"/>
    <dgm:cxn modelId="{41C27F98-24B6-43AC-A930-BF5236E9E5FF}" type="presParOf" srcId="{72344CCB-E02C-46F4-ADE9-A931A9F30FAE}" destId="{0CA5705C-504F-40A2-B463-7231405C1C80}" srcOrd="0" destOrd="0" presId="urn:microsoft.com/office/officeart/2018/2/layout/IconCircleList"/>
    <dgm:cxn modelId="{E357173F-6286-404F-8C5E-2A011DDE7395}" type="presParOf" srcId="{0CA5705C-504F-40A2-B463-7231405C1C80}" destId="{B707BC70-F138-4BC9-B3CB-4063D06AE9AB}" srcOrd="0" destOrd="0" presId="urn:microsoft.com/office/officeart/2018/2/layout/IconCircleList"/>
    <dgm:cxn modelId="{CED9D768-7238-4E31-9FAB-872363A9F0E2}" type="presParOf" srcId="{B707BC70-F138-4BC9-B3CB-4063D06AE9AB}" destId="{56823AC5-7476-4814-9146-E3330375E289}" srcOrd="0" destOrd="0" presId="urn:microsoft.com/office/officeart/2018/2/layout/IconCircleList"/>
    <dgm:cxn modelId="{52F11392-74BE-49EA-A30C-93CE307406F6}" type="presParOf" srcId="{B707BC70-F138-4BC9-B3CB-4063D06AE9AB}" destId="{927589A5-2772-488E-BDA5-246F23C40DF1}" srcOrd="1" destOrd="0" presId="urn:microsoft.com/office/officeart/2018/2/layout/IconCircleList"/>
    <dgm:cxn modelId="{BC213EF9-17F4-47AF-A67B-75C56AD5057B}" type="presParOf" srcId="{B707BC70-F138-4BC9-B3CB-4063D06AE9AB}" destId="{76C6FE2D-AC43-4C42-B5B2-3C117F3108ED}" srcOrd="2" destOrd="0" presId="urn:microsoft.com/office/officeart/2018/2/layout/IconCircleList"/>
    <dgm:cxn modelId="{64BD725C-E2E0-448E-A09F-C627C0DA043D}" type="presParOf" srcId="{B707BC70-F138-4BC9-B3CB-4063D06AE9AB}" destId="{CC3B32AF-659F-4A28-A60F-CA98FACC1A9A}" srcOrd="3" destOrd="0" presId="urn:microsoft.com/office/officeart/2018/2/layout/IconCircleList"/>
    <dgm:cxn modelId="{57AFB3E3-78D5-4E04-8F96-9861F7B25D1D}" type="presParOf" srcId="{0CA5705C-504F-40A2-B463-7231405C1C80}" destId="{1E7390F0-E862-48E5-BE40-F252659D7C7D}" srcOrd="1" destOrd="0" presId="urn:microsoft.com/office/officeart/2018/2/layout/IconCircleList"/>
    <dgm:cxn modelId="{3A5E4B21-F365-4AC3-86B2-2B5F7FC259DF}" type="presParOf" srcId="{0CA5705C-504F-40A2-B463-7231405C1C80}" destId="{6EC2D927-1127-4C4E-9740-D43038317975}" srcOrd="2" destOrd="0" presId="urn:microsoft.com/office/officeart/2018/2/layout/IconCircleList"/>
    <dgm:cxn modelId="{C1A741EF-0F90-4FA8-A164-E6E55CCF862A}" type="presParOf" srcId="{6EC2D927-1127-4C4E-9740-D43038317975}" destId="{60F4DFC6-CE34-4FC3-AF88-B6A41214F849}" srcOrd="0" destOrd="0" presId="urn:microsoft.com/office/officeart/2018/2/layout/IconCircleList"/>
    <dgm:cxn modelId="{5F9D7815-0BBF-4322-B10F-E8165308622E}" type="presParOf" srcId="{6EC2D927-1127-4C4E-9740-D43038317975}" destId="{62B3EFD1-A2F7-4132-AA16-6954C4CBD8DA}" srcOrd="1" destOrd="0" presId="urn:microsoft.com/office/officeart/2018/2/layout/IconCircleList"/>
    <dgm:cxn modelId="{849BFB42-A9EF-4F04-B2CC-D53C2A2907C2}" type="presParOf" srcId="{6EC2D927-1127-4C4E-9740-D43038317975}" destId="{1E02D4D5-6B2D-4A77-A5F3-E6BFB3E169AF}" srcOrd="2" destOrd="0" presId="urn:microsoft.com/office/officeart/2018/2/layout/IconCircleList"/>
    <dgm:cxn modelId="{7BE266EB-73A3-47E4-8F96-1FD18203202F}" type="presParOf" srcId="{6EC2D927-1127-4C4E-9740-D43038317975}" destId="{8CF771B8-1A32-4A79-BC10-1B15FA7C548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3AE8FE-7FF0-4947-AD1E-5A2561D8298D}">
      <dsp:nvSpPr>
        <dsp:cNvPr id="0" name=""/>
        <dsp:cNvSpPr/>
      </dsp:nvSpPr>
      <dsp:spPr>
        <a:xfrm>
          <a:off x="831864" y="1397"/>
          <a:ext cx="3884827" cy="24668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F8BDF17-4AD5-7546-A242-180E21468318}">
      <dsp:nvSpPr>
        <dsp:cNvPr id="0" name=""/>
        <dsp:cNvSpPr/>
      </dsp:nvSpPr>
      <dsp:spPr>
        <a:xfrm>
          <a:off x="1263511" y="411462"/>
          <a:ext cx="3884827" cy="2466865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An online worship service has been recorded and provided on the WPC webpage every week; including a special service on Christmas Eve. </a:t>
          </a:r>
        </a:p>
      </dsp:txBody>
      <dsp:txXfrm>
        <a:off x="1335763" y="483714"/>
        <a:ext cx="3740323" cy="2322361"/>
      </dsp:txXfrm>
    </dsp:sp>
    <dsp:sp modelId="{E3239234-9444-4341-A42C-9BB21AC40B31}">
      <dsp:nvSpPr>
        <dsp:cNvPr id="0" name=""/>
        <dsp:cNvSpPr/>
      </dsp:nvSpPr>
      <dsp:spPr>
        <a:xfrm>
          <a:off x="5579986" y="1397"/>
          <a:ext cx="3884827" cy="24668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D50B19C-BCE3-BD4A-8887-F7B7741DDDC2}">
      <dsp:nvSpPr>
        <dsp:cNvPr id="0" name=""/>
        <dsp:cNvSpPr/>
      </dsp:nvSpPr>
      <dsp:spPr>
        <a:xfrm>
          <a:off x="6011633" y="411462"/>
          <a:ext cx="3884827" cy="2466865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Average Viewing 140 -160 per week  </a:t>
          </a:r>
        </a:p>
      </dsp:txBody>
      <dsp:txXfrm>
        <a:off x="6083885" y="483714"/>
        <a:ext cx="3740323" cy="23223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4F0DAE-86CE-B54C-83F8-5B014E7389F9}">
      <dsp:nvSpPr>
        <dsp:cNvPr id="0" name=""/>
        <dsp:cNvSpPr/>
      </dsp:nvSpPr>
      <dsp:spPr>
        <a:xfrm>
          <a:off x="831864" y="1397"/>
          <a:ext cx="3884827" cy="24668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3CCC8F2-499B-4847-B05A-5E16F5368AFF}">
      <dsp:nvSpPr>
        <dsp:cNvPr id="0" name=""/>
        <dsp:cNvSpPr/>
      </dsp:nvSpPr>
      <dsp:spPr>
        <a:xfrm>
          <a:off x="1263511" y="411462"/>
          <a:ext cx="3884827" cy="24668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baseline="0"/>
            <a:t>An in-person worship opportunity has been provided on Sunday mornings at 9:00 am.</a:t>
          </a:r>
          <a:endParaRPr lang="en-US" sz="2900" kern="1200"/>
        </a:p>
      </dsp:txBody>
      <dsp:txXfrm>
        <a:off x="1335763" y="483714"/>
        <a:ext cx="3740323" cy="2322361"/>
      </dsp:txXfrm>
    </dsp:sp>
    <dsp:sp modelId="{621DC892-CF3A-6849-97BB-4444C2A08E6A}">
      <dsp:nvSpPr>
        <dsp:cNvPr id="0" name=""/>
        <dsp:cNvSpPr/>
      </dsp:nvSpPr>
      <dsp:spPr>
        <a:xfrm>
          <a:off x="5579986" y="1397"/>
          <a:ext cx="3884827" cy="24668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BE522AA-D6BA-5D49-9F01-5A2964A07DCE}">
      <dsp:nvSpPr>
        <dsp:cNvPr id="0" name=""/>
        <dsp:cNvSpPr/>
      </dsp:nvSpPr>
      <dsp:spPr>
        <a:xfrm>
          <a:off x="6011633" y="411462"/>
          <a:ext cx="3884827" cy="24668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baseline="0"/>
            <a:t>Average Attendance =6</a:t>
          </a:r>
          <a:endParaRPr lang="en-US" sz="2900" kern="1200"/>
        </a:p>
      </dsp:txBody>
      <dsp:txXfrm>
        <a:off x="6083885" y="483714"/>
        <a:ext cx="3740323" cy="232236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823AC5-7476-4814-9146-E3330375E289}">
      <dsp:nvSpPr>
        <dsp:cNvPr id="0" name=""/>
        <dsp:cNvSpPr/>
      </dsp:nvSpPr>
      <dsp:spPr>
        <a:xfrm>
          <a:off x="248399" y="1329233"/>
          <a:ext cx="1354528" cy="13545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7589A5-2772-488E-BDA5-246F23C40DF1}">
      <dsp:nvSpPr>
        <dsp:cNvPr id="0" name=""/>
        <dsp:cNvSpPr/>
      </dsp:nvSpPr>
      <dsp:spPr>
        <a:xfrm>
          <a:off x="532850" y="1613684"/>
          <a:ext cx="785626" cy="7856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3B32AF-659F-4A28-A60F-CA98FACC1A9A}">
      <dsp:nvSpPr>
        <dsp:cNvPr id="0" name=""/>
        <dsp:cNvSpPr/>
      </dsp:nvSpPr>
      <dsp:spPr>
        <a:xfrm>
          <a:off x="1893183" y="1329233"/>
          <a:ext cx="3192817" cy="13545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baseline="0" dirty="0"/>
            <a:t>You may remember that we have not used the projection screens, since January of 2020 (prior to the pandemic)</a:t>
          </a:r>
          <a:endParaRPr lang="en-US" sz="2400" kern="1200" dirty="0"/>
        </a:p>
      </dsp:txBody>
      <dsp:txXfrm>
        <a:off x="1893183" y="1329233"/>
        <a:ext cx="3192817" cy="1354528"/>
      </dsp:txXfrm>
    </dsp:sp>
    <dsp:sp modelId="{60F4DFC6-CE34-4FC3-AF88-B6A41214F849}">
      <dsp:nvSpPr>
        <dsp:cNvPr id="0" name=""/>
        <dsp:cNvSpPr/>
      </dsp:nvSpPr>
      <dsp:spPr>
        <a:xfrm>
          <a:off x="5642325" y="1329233"/>
          <a:ext cx="1354528" cy="13545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B3EFD1-A2F7-4132-AA16-6954C4CBD8DA}">
      <dsp:nvSpPr>
        <dsp:cNvPr id="0" name=""/>
        <dsp:cNvSpPr/>
      </dsp:nvSpPr>
      <dsp:spPr>
        <a:xfrm>
          <a:off x="5926776" y="1613684"/>
          <a:ext cx="785626" cy="7856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F771B8-1A32-4A79-BC10-1B15FA7C5486}">
      <dsp:nvSpPr>
        <dsp:cNvPr id="0" name=""/>
        <dsp:cNvSpPr/>
      </dsp:nvSpPr>
      <dsp:spPr>
        <a:xfrm>
          <a:off x="7287109" y="1329233"/>
          <a:ext cx="3192817" cy="13545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baseline="0" dirty="0"/>
            <a:t>Before in-person sanctuary worship returns, we need to have the capability to tape and live-stream the service from the av booth. </a:t>
          </a:r>
          <a:endParaRPr lang="en-US" sz="2400" kern="1200" dirty="0"/>
        </a:p>
      </dsp:txBody>
      <dsp:txXfrm>
        <a:off x="7287109" y="1329233"/>
        <a:ext cx="3192817" cy="13545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cap="all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Wednesday, January 20,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62922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Wednesday, January 20,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485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Wednesday, January 20,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162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Wednesday, January 20,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65726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Wednesday, January 20, 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14106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Wednesday, January 20, 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5270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Wednesday, January 20, 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6401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Wednesday, January 20,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8309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Wednesday, January 20,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57582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Wednesday, January 20,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5582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Wednesday, January 20,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480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Wednesday, January 20,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21937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10" r:id="rId6"/>
    <p:sldLayoutId id="2147483705" r:id="rId7"/>
    <p:sldLayoutId id="2147483706" r:id="rId8"/>
    <p:sldLayoutId id="2147483707" r:id="rId9"/>
    <p:sldLayoutId id="2147483709" r:id="rId10"/>
    <p:sldLayoutId id="2147483708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spc="4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F3A7E8-6DA9-4C2B-ACC8-475F34DAE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B21CDF0-4D24-4190-9285-9016C19C1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F7942D-8A40-C041-8911-AE21377CED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0000" y="1449388"/>
            <a:ext cx="5015638" cy="20750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800"/>
              <a:t>Worship Arts and Music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DC6102-62B8-B64F-A3BD-6C9F470D37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80000" y="3830398"/>
            <a:ext cx="5015638" cy="1219439"/>
          </a:xfrm>
        </p:spPr>
        <p:txBody>
          <a:bodyPr>
            <a:normAutofit/>
          </a:bodyPr>
          <a:lstStyle/>
          <a:p>
            <a:r>
              <a:rPr lang="en-US" dirty="0"/>
              <a:t>During the Pandemic and Beyond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A49202-731C-4258-92AF-3CD25882C9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311" r="31254" b="2"/>
          <a:stretch/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09203" y="317452"/>
            <a:ext cx="2117174" cy="588806"/>
            <a:chOff x="4549904" y="5078157"/>
            <a:chExt cx="3023338" cy="840818"/>
          </a:xfrm>
        </p:grpSpPr>
        <p:sp>
          <p:nvSpPr>
            <p:cNvPr id="14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90093" y="5372723"/>
            <a:ext cx="2088038" cy="719230"/>
            <a:chOff x="4532666" y="505937"/>
            <a:chExt cx="2981730" cy="1027064"/>
          </a:xfrm>
        </p:grpSpPr>
        <p:sp>
          <p:nvSpPr>
            <p:cNvPr id="19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0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1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9F1BF2AC-126E-7A43-AB8B-567737787AFD}"/>
              </a:ext>
            </a:extLst>
          </p:cNvPr>
          <p:cNvSpPr txBox="1"/>
          <p:nvPr/>
        </p:nvSpPr>
        <p:spPr>
          <a:xfrm>
            <a:off x="1339703" y="952177"/>
            <a:ext cx="305631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>
                    <a:lumMod val="75000"/>
                    <a:lumOff val="25000"/>
                  </a:schemeClr>
                </a:solidFill>
              </a:rPr>
              <a:t>Focus</a:t>
            </a:r>
            <a:r>
              <a:rPr lang="en-US" dirty="0"/>
              <a:t> </a:t>
            </a:r>
            <a:r>
              <a:rPr lang="en-US" b="1" dirty="0">
                <a:solidFill>
                  <a:schemeClr val="bg1"/>
                </a:solidFill>
              </a:rPr>
              <a:t>On How to Keep our Members Connected With Each Other and Continue to Promote Active Discipleship</a:t>
            </a:r>
          </a:p>
          <a:p>
            <a:endParaRPr lang="en-US" b="1" dirty="0">
              <a:solidFill>
                <a:schemeClr val="bg1"/>
              </a:solidFill>
            </a:endParaRPr>
          </a:p>
          <a:p>
            <a:r>
              <a:rPr lang="en-US" b="1" dirty="0">
                <a:solidFill>
                  <a:schemeClr val="bg1"/>
                </a:solidFill>
              </a:rPr>
              <a:t>Going Forward: Maintain Online Opportunities for Members that Cannot Worship In-Person for Whatever Reason, Seek Ways to Engage People New to WPC with this Current Church Format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1030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BFB0E95-9CAE-4968-A118-2B9F7C8BB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2133437-BFEB-412D-978C-59379BF57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87C664-F1C5-5D47-A134-5E2BB5AFF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0006" y="619200"/>
            <a:ext cx="8831988" cy="681586"/>
          </a:xfrm>
        </p:spPr>
        <p:txBody>
          <a:bodyPr wrap="square">
            <a:normAutofit/>
          </a:bodyPr>
          <a:lstStyle/>
          <a:p>
            <a:pPr algn="ctr"/>
            <a:r>
              <a:rPr lang="en-US"/>
              <a:t>Since March 15, 2020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898907C4-FC8B-4436-8D59-610E37361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89400" y="406270"/>
            <a:ext cx="684878" cy="1449344"/>
            <a:chOff x="643527" y="1187494"/>
            <a:chExt cx="1434178" cy="3035022"/>
          </a:xfrm>
        </p:grpSpPr>
        <p:sp>
          <p:nvSpPr>
            <p:cNvPr id="14" name="Freeform 78">
              <a:extLst>
                <a:ext uri="{FF2B5EF4-FFF2-40B4-BE49-F238E27FC236}">
                  <a16:creationId xmlns:a16="http://schemas.microsoft.com/office/drawing/2014/main" id="{F2DAC1FA-67FB-485E-99AD-1D35808FAD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083914" y="3331230"/>
              <a:ext cx="879143" cy="903430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5" name="Freeform 79">
              <a:extLst>
                <a:ext uri="{FF2B5EF4-FFF2-40B4-BE49-F238E27FC236}">
                  <a16:creationId xmlns:a16="http://schemas.microsoft.com/office/drawing/2014/main" id="{80135264-D47B-4DA1-B607-272AC7552A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869193" y="1989904"/>
              <a:ext cx="743890" cy="1195221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6" name="Freeform 85">
              <a:extLst>
                <a:ext uri="{FF2B5EF4-FFF2-40B4-BE49-F238E27FC236}">
                  <a16:creationId xmlns:a16="http://schemas.microsoft.com/office/drawing/2014/main" id="{7E6A5C45-96C1-4BE7-BEF8-CD041B512D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316205" y="967005"/>
              <a:ext cx="541011" cy="981989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F9D18AC-8DBF-44B9-B251-652985A6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25208" y="268792"/>
            <a:ext cx="632305" cy="1606552"/>
            <a:chOff x="10224385" y="954724"/>
            <a:chExt cx="1324087" cy="3364228"/>
          </a:xfrm>
        </p:grpSpPr>
        <p:sp>
          <p:nvSpPr>
            <p:cNvPr id="19" name="Freeform 80">
              <a:extLst>
                <a:ext uri="{FF2B5EF4-FFF2-40B4-BE49-F238E27FC236}">
                  <a16:creationId xmlns:a16="http://schemas.microsoft.com/office/drawing/2014/main" id="{4B04572D-211A-45E4-9FCC-BDF978842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62739" y="2385730"/>
              <a:ext cx="985733" cy="504616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0" name="Freeform 84">
              <a:extLst>
                <a:ext uri="{FF2B5EF4-FFF2-40B4-BE49-F238E27FC236}">
                  <a16:creationId xmlns:a16="http://schemas.microsoft.com/office/drawing/2014/main" id="{03D89CFC-3412-4CF0-BCB9-14BA1B201D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874527">
              <a:off x="10288245" y="954724"/>
              <a:ext cx="852074" cy="892781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1" name="Freeform 87">
              <a:extLst>
                <a:ext uri="{FF2B5EF4-FFF2-40B4-BE49-F238E27FC236}">
                  <a16:creationId xmlns:a16="http://schemas.microsoft.com/office/drawing/2014/main" id="{27B2BC09-FADA-48B1-ABBF-D28310E5A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20630858">
              <a:off x="10224385" y="3437261"/>
              <a:ext cx="824227" cy="881691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D277D65C-DA10-481D-B5A1-7DB78CF63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2589984"/>
            <a:ext cx="12180637" cy="4268018"/>
          </a:xfrm>
          <a:custGeom>
            <a:avLst/>
            <a:gdLst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1270760 w 12180637"/>
              <a:gd name="connsiteY9" fmla="*/ 160955 h 4483555"/>
              <a:gd name="connsiteX10" fmla="*/ 2474433 w 12180637"/>
              <a:gd name="connsiteY10" fmla="*/ 136660 h 4483555"/>
              <a:gd name="connsiteX11" fmla="*/ 3226727 w 12180637"/>
              <a:gd name="connsiteY11" fmla="*/ 121475 h 4483555"/>
              <a:gd name="connsiteX12" fmla="*/ 3979023 w 12180637"/>
              <a:gd name="connsiteY12" fmla="*/ 106291 h 4483555"/>
              <a:gd name="connsiteX13" fmla="*/ 9245089 w 12180637"/>
              <a:gd name="connsiteY13" fmla="*/ 0 h 4483555"/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1270760 w 12180637"/>
              <a:gd name="connsiteY9" fmla="*/ 160955 h 4483555"/>
              <a:gd name="connsiteX10" fmla="*/ 2474433 w 12180637"/>
              <a:gd name="connsiteY10" fmla="*/ 136660 h 4483555"/>
              <a:gd name="connsiteX11" fmla="*/ 3226727 w 12180637"/>
              <a:gd name="connsiteY11" fmla="*/ 121475 h 4483555"/>
              <a:gd name="connsiteX12" fmla="*/ 3979023 w 12180637"/>
              <a:gd name="connsiteY12" fmla="*/ 106291 h 4483555"/>
              <a:gd name="connsiteX13" fmla="*/ 9245089 w 12180637"/>
              <a:gd name="connsiteY13" fmla="*/ 0 h 4483555"/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2474433 w 12180637"/>
              <a:gd name="connsiteY9" fmla="*/ 136660 h 4483555"/>
              <a:gd name="connsiteX10" fmla="*/ 3226727 w 12180637"/>
              <a:gd name="connsiteY10" fmla="*/ 121475 h 4483555"/>
              <a:gd name="connsiteX11" fmla="*/ 3979023 w 12180637"/>
              <a:gd name="connsiteY11" fmla="*/ 106291 h 4483555"/>
              <a:gd name="connsiteX12" fmla="*/ 9245089 w 12180637"/>
              <a:gd name="connsiteY12" fmla="*/ 0 h 4483555"/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1944662 w 12180637"/>
              <a:gd name="connsiteY9" fmla="*/ 98823 h 4483555"/>
              <a:gd name="connsiteX10" fmla="*/ 3226727 w 12180637"/>
              <a:gd name="connsiteY10" fmla="*/ 121475 h 4483555"/>
              <a:gd name="connsiteX11" fmla="*/ 3979023 w 12180637"/>
              <a:gd name="connsiteY11" fmla="*/ 106291 h 4483555"/>
              <a:gd name="connsiteX12" fmla="*/ 9245089 w 12180637"/>
              <a:gd name="connsiteY12" fmla="*/ 0 h 4483555"/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1944662 w 12180637"/>
              <a:gd name="connsiteY9" fmla="*/ 98823 h 4483555"/>
              <a:gd name="connsiteX10" fmla="*/ 3226727 w 12180637"/>
              <a:gd name="connsiteY10" fmla="*/ 121475 h 4483555"/>
              <a:gd name="connsiteX11" fmla="*/ 5089365 w 12180637"/>
              <a:gd name="connsiteY11" fmla="*/ 38184 h 4483555"/>
              <a:gd name="connsiteX12" fmla="*/ 9245089 w 12180637"/>
              <a:gd name="connsiteY12" fmla="*/ 0 h 4483555"/>
              <a:gd name="connsiteX0" fmla="*/ 9245089 w 12180637"/>
              <a:gd name="connsiteY0" fmla="*/ 8084 h 4491639"/>
              <a:gd name="connsiteX1" fmla="*/ 10751325 w 12180637"/>
              <a:gd name="connsiteY1" fmla="*/ 86706 h 4491639"/>
              <a:gd name="connsiteX2" fmla="*/ 11353161 w 12180637"/>
              <a:gd name="connsiteY2" fmla="*/ 74558 h 4491639"/>
              <a:gd name="connsiteX3" fmla="*/ 12085768 w 12180637"/>
              <a:gd name="connsiteY3" fmla="*/ 59771 h 4491639"/>
              <a:gd name="connsiteX4" fmla="*/ 12180637 w 12180637"/>
              <a:gd name="connsiteY4" fmla="*/ 57856 h 4491639"/>
              <a:gd name="connsiteX5" fmla="*/ 12180637 w 12180637"/>
              <a:gd name="connsiteY5" fmla="*/ 4491639 h 4491639"/>
              <a:gd name="connsiteX6" fmla="*/ 0 w 12180637"/>
              <a:gd name="connsiteY6" fmla="*/ 4491639 h 4491639"/>
              <a:gd name="connsiteX7" fmla="*/ 0 w 12180637"/>
              <a:gd name="connsiteY7" fmla="*/ 118025 h 4491639"/>
              <a:gd name="connsiteX8" fmla="*/ 60108 w 12180637"/>
              <a:gd name="connsiteY8" fmla="*/ 120439 h 4491639"/>
              <a:gd name="connsiteX9" fmla="*/ 1944662 w 12180637"/>
              <a:gd name="connsiteY9" fmla="*/ 106907 h 4491639"/>
              <a:gd name="connsiteX10" fmla="*/ 3226727 w 12180637"/>
              <a:gd name="connsiteY10" fmla="*/ 129559 h 4491639"/>
              <a:gd name="connsiteX11" fmla="*/ 5089365 w 12180637"/>
              <a:gd name="connsiteY11" fmla="*/ 46268 h 4491639"/>
              <a:gd name="connsiteX12" fmla="*/ 9245089 w 12180637"/>
              <a:gd name="connsiteY12" fmla="*/ 8084 h 4491639"/>
              <a:gd name="connsiteX0" fmla="*/ 9027375 w 12180637"/>
              <a:gd name="connsiteY0" fmla="*/ 37489 h 4452936"/>
              <a:gd name="connsiteX1" fmla="*/ 10751325 w 12180637"/>
              <a:gd name="connsiteY1" fmla="*/ 48003 h 4452936"/>
              <a:gd name="connsiteX2" fmla="*/ 11353161 w 12180637"/>
              <a:gd name="connsiteY2" fmla="*/ 35855 h 4452936"/>
              <a:gd name="connsiteX3" fmla="*/ 12085768 w 12180637"/>
              <a:gd name="connsiteY3" fmla="*/ 21068 h 4452936"/>
              <a:gd name="connsiteX4" fmla="*/ 12180637 w 12180637"/>
              <a:gd name="connsiteY4" fmla="*/ 19153 h 4452936"/>
              <a:gd name="connsiteX5" fmla="*/ 12180637 w 12180637"/>
              <a:gd name="connsiteY5" fmla="*/ 4452936 h 4452936"/>
              <a:gd name="connsiteX6" fmla="*/ 0 w 12180637"/>
              <a:gd name="connsiteY6" fmla="*/ 4452936 h 4452936"/>
              <a:gd name="connsiteX7" fmla="*/ 0 w 12180637"/>
              <a:gd name="connsiteY7" fmla="*/ 79322 h 4452936"/>
              <a:gd name="connsiteX8" fmla="*/ 60108 w 12180637"/>
              <a:gd name="connsiteY8" fmla="*/ 81736 h 4452936"/>
              <a:gd name="connsiteX9" fmla="*/ 1944662 w 12180637"/>
              <a:gd name="connsiteY9" fmla="*/ 68204 h 4452936"/>
              <a:gd name="connsiteX10" fmla="*/ 3226727 w 12180637"/>
              <a:gd name="connsiteY10" fmla="*/ 90856 h 4452936"/>
              <a:gd name="connsiteX11" fmla="*/ 5089365 w 12180637"/>
              <a:gd name="connsiteY11" fmla="*/ 7565 h 4452936"/>
              <a:gd name="connsiteX12" fmla="*/ 9027375 w 12180637"/>
              <a:gd name="connsiteY12" fmla="*/ 37489 h 4452936"/>
              <a:gd name="connsiteX0" fmla="*/ 9027375 w 12180637"/>
              <a:gd name="connsiteY0" fmla="*/ 67310 h 4482757"/>
              <a:gd name="connsiteX1" fmla="*/ 10751325 w 12180637"/>
              <a:gd name="connsiteY1" fmla="*/ 77824 h 4482757"/>
              <a:gd name="connsiteX2" fmla="*/ 11353161 w 12180637"/>
              <a:gd name="connsiteY2" fmla="*/ 65676 h 4482757"/>
              <a:gd name="connsiteX3" fmla="*/ 11360054 w 12180637"/>
              <a:gd name="connsiteY3" fmla="*/ 1004384 h 4482757"/>
              <a:gd name="connsiteX4" fmla="*/ 12180637 w 12180637"/>
              <a:gd name="connsiteY4" fmla="*/ 48974 h 4482757"/>
              <a:gd name="connsiteX5" fmla="*/ 12180637 w 12180637"/>
              <a:gd name="connsiteY5" fmla="*/ 4482757 h 4482757"/>
              <a:gd name="connsiteX6" fmla="*/ 0 w 12180637"/>
              <a:gd name="connsiteY6" fmla="*/ 4482757 h 4482757"/>
              <a:gd name="connsiteX7" fmla="*/ 0 w 12180637"/>
              <a:gd name="connsiteY7" fmla="*/ 109143 h 4482757"/>
              <a:gd name="connsiteX8" fmla="*/ 60108 w 12180637"/>
              <a:gd name="connsiteY8" fmla="*/ 111557 h 4482757"/>
              <a:gd name="connsiteX9" fmla="*/ 1944662 w 12180637"/>
              <a:gd name="connsiteY9" fmla="*/ 98025 h 4482757"/>
              <a:gd name="connsiteX10" fmla="*/ 3226727 w 12180637"/>
              <a:gd name="connsiteY10" fmla="*/ 120677 h 4482757"/>
              <a:gd name="connsiteX11" fmla="*/ 5089365 w 12180637"/>
              <a:gd name="connsiteY11" fmla="*/ 37386 h 4482757"/>
              <a:gd name="connsiteX12" fmla="*/ 9027375 w 12180637"/>
              <a:gd name="connsiteY12" fmla="*/ 67310 h 4482757"/>
              <a:gd name="connsiteX0" fmla="*/ 9027375 w 12180637"/>
              <a:gd name="connsiteY0" fmla="*/ 342299 h 4757746"/>
              <a:gd name="connsiteX1" fmla="*/ 10751325 w 12180637"/>
              <a:gd name="connsiteY1" fmla="*/ 352813 h 4757746"/>
              <a:gd name="connsiteX2" fmla="*/ 11353161 w 12180637"/>
              <a:gd name="connsiteY2" fmla="*/ 340665 h 4757746"/>
              <a:gd name="connsiteX3" fmla="*/ 12180637 w 12180637"/>
              <a:gd name="connsiteY3" fmla="*/ 323963 h 4757746"/>
              <a:gd name="connsiteX4" fmla="*/ 12180637 w 12180637"/>
              <a:gd name="connsiteY4" fmla="*/ 4757746 h 4757746"/>
              <a:gd name="connsiteX5" fmla="*/ 0 w 12180637"/>
              <a:gd name="connsiteY5" fmla="*/ 4757746 h 4757746"/>
              <a:gd name="connsiteX6" fmla="*/ 0 w 12180637"/>
              <a:gd name="connsiteY6" fmla="*/ 384132 h 4757746"/>
              <a:gd name="connsiteX7" fmla="*/ 60108 w 12180637"/>
              <a:gd name="connsiteY7" fmla="*/ 386546 h 4757746"/>
              <a:gd name="connsiteX8" fmla="*/ 1944662 w 12180637"/>
              <a:gd name="connsiteY8" fmla="*/ 373014 h 4757746"/>
              <a:gd name="connsiteX9" fmla="*/ 3226727 w 12180637"/>
              <a:gd name="connsiteY9" fmla="*/ 395666 h 4757746"/>
              <a:gd name="connsiteX10" fmla="*/ 5089365 w 12180637"/>
              <a:gd name="connsiteY10" fmla="*/ 312375 h 4757746"/>
              <a:gd name="connsiteX11" fmla="*/ 9027375 w 12180637"/>
              <a:gd name="connsiteY11" fmla="*/ 342299 h 4757746"/>
              <a:gd name="connsiteX0" fmla="*/ 9027375 w 12180637"/>
              <a:gd name="connsiteY0" fmla="*/ 337966 h 4753413"/>
              <a:gd name="connsiteX1" fmla="*/ 10751325 w 12180637"/>
              <a:gd name="connsiteY1" fmla="*/ 348480 h 4753413"/>
              <a:gd name="connsiteX2" fmla="*/ 12180637 w 12180637"/>
              <a:gd name="connsiteY2" fmla="*/ 319630 h 4753413"/>
              <a:gd name="connsiteX3" fmla="*/ 12180637 w 12180637"/>
              <a:gd name="connsiteY3" fmla="*/ 4753413 h 4753413"/>
              <a:gd name="connsiteX4" fmla="*/ 0 w 12180637"/>
              <a:gd name="connsiteY4" fmla="*/ 4753413 h 4753413"/>
              <a:gd name="connsiteX5" fmla="*/ 0 w 12180637"/>
              <a:gd name="connsiteY5" fmla="*/ 379799 h 4753413"/>
              <a:gd name="connsiteX6" fmla="*/ 60108 w 12180637"/>
              <a:gd name="connsiteY6" fmla="*/ 382213 h 4753413"/>
              <a:gd name="connsiteX7" fmla="*/ 1944662 w 12180637"/>
              <a:gd name="connsiteY7" fmla="*/ 368681 h 4753413"/>
              <a:gd name="connsiteX8" fmla="*/ 3226727 w 12180637"/>
              <a:gd name="connsiteY8" fmla="*/ 391333 h 4753413"/>
              <a:gd name="connsiteX9" fmla="*/ 5089365 w 12180637"/>
              <a:gd name="connsiteY9" fmla="*/ 308042 h 4753413"/>
              <a:gd name="connsiteX10" fmla="*/ 9027375 w 12180637"/>
              <a:gd name="connsiteY10" fmla="*/ 337966 h 4753413"/>
              <a:gd name="connsiteX0" fmla="*/ 9027375 w 12180637"/>
              <a:gd name="connsiteY0" fmla="*/ 37489 h 4452936"/>
              <a:gd name="connsiteX1" fmla="*/ 10751325 w 12180637"/>
              <a:gd name="connsiteY1" fmla="*/ 48003 h 4452936"/>
              <a:gd name="connsiteX2" fmla="*/ 12180637 w 12180637"/>
              <a:gd name="connsiteY2" fmla="*/ 19153 h 4452936"/>
              <a:gd name="connsiteX3" fmla="*/ 12180637 w 12180637"/>
              <a:gd name="connsiteY3" fmla="*/ 4452936 h 4452936"/>
              <a:gd name="connsiteX4" fmla="*/ 0 w 12180637"/>
              <a:gd name="connsiteY4" fmla="*/ 4452936 h 4452936"/>
              <a:gd name="connsiteX5" fmla="*/ 0 w 12180637"/>
              <a:gd name="connsiteY5" fmla="*/ 79322 h 4452936"/>
              <a:gd name="connsiteX6" fmla="*/ 60108 w 12180637"/>
              <a:gd name="connsiteY6" fmla="*/ 81736 h 4452936"/>
              <a:gd name="connsiteX7" fmla="*/ 1944662 w 12180637"/>
              <a:gd name="connsiteY7" fmla="*/ 68204 h 4452936"/>
              <a:gd name="connsiteX8" fmla="*/ 3226727 w 12180637"/>
              <a:gd name="connsiteY8" fmla="*/ 90856 h 4452936"/>
              <a:gd name="connsiteX9" fmla="*/ 5089365 w 12180637"/>
              <a:gd name="connsiteY9" fmla="*/ 7565 h 4452936"/>
              <a:gd name="connsiteX10" fmla="*/ 9027375 w 12180637"/>
              <a:gd name="connsiteY10" fmla="*/ 37489 h 4452936"/>
              <a:gd name="connsiteX0" fmla="*/ 9027375 w 12180637"/>
              <a:gd name="connsiteY0" fmla="*/ 35052 h 4450499"/>
              <a:gd name="connsiteX1" fmla="*/ 10540868 w 12180637"/>
              <a:gd name="connsiteY1" fmla="*/ 30432 h 4450499"/>
              <a:gd name="connsiteX2" fmla="*/ 12180637 w 12180637"/>
              <a:gd name="connsiteY2" fmla="*/ 16716 h 4450499"/>
              <a:gd name="connsiteX3" fmla="*/ 12180637 w 12180637"/>
              <a:gd name="connsiteY3" fmla="*/ 4450499 h 4450499"/>
              <a:gd name="connsiteX4" fmla="*/ 0 w 12180637"/>
              <a:gd name="connsiteY4" fmla="*/ 4450499 h 4450499"/>
              <a:gd name="connsiteX5" fmla="*/ 0 w 12180637"/>
              <a:gd name="connsiteY5" fmla="*/ 76885 h 4450499"/>
              <a:gd name="connsiteX6" fmla="*/ 60108 w 12180637"/>
              <a:gd name="connsiteY6" fmla="*/ 79299 h 4450499"/>
              <a:gd name="connsiteX7" fmla="*/ 1944662 w 12180637"/>
              <a:gd name="connsiteY7" fmla="*/ 65767 h 4450499"/>
              <a:gd name="connsiteX8" fmla="*/ 3226727 w 12180637"/>
              <a:gd name="connsiteY8" fmla="*/ 88419 h 4450499"/>
              <a:gd name="connsiteX9" fmla="*/ 5089365 w 12180637"/>
              <a:gd name="connsiteY9" fmla="*/ 5128 h 4450499"/>
              <a:gd name="connsiteX10" fmla="*/ 9027375 w 12180637"/>
              <a:gd name="connsiteY10" fmla="*/ 35052 h 4450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80637" h="4450499">
                <a:moveTo>
                  <a:pt x="9027375" y="35052"/>
                </a:moveTo>
                <a:lnTo>
                  <a:pt x="10540868" y="30432"/>
                </a:lnTo>
                <a:cubicBezTo>
                  <a:pt x="11066412" y="27376"/>
                  <a:pt x="11405389" y="-13668"/>
                  <a:pt x="12180637" y="16716"/>
                </a:cubicBezTo>
                <a:lnTo>
                  <a:pt x="12180637" y="4450499"/>
                </a:lnTo>
                <a:lnTo>
                  <a:pt x="0" y="4450499"/>
                </a:lnTo>
                <a:lnTo>
                  <a:pt x="0" y="76885"/>
                </a:lnTo>
                <a:lnTo>
                  <a:pt x="60108" y="79299"/>
                </a:lnTo>
                <a:lnTo>
                  <a:pt x="1944662" y="65767"/>
                </a:lnTo>
                <a:cubicBezTo>
                  <a:pt x="2472432" y="67287"/>
                  <a:pt x="2975962" y="93481"/>
                  <a:pt x="3226727" y="88419"/>
                </a:cubicBezTo>
                <a:lnTo>
                  <a:pt x="5089365" y="5128"/>
                </a:lnTo>
                <a:cubicBezTo>
                  <a:pt x="6092425" y="-15118"/>
                  <a:pt x="8118791" y="30835"/>
                  <a:pt x="9027375" y="35052"/>
                </a:cubicBez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F1348C-23F3-43CE-8145-0D1C923FFC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1600149"/>
              </p:ext>
            </p:extLst>
          </p:nvPr>
        </p:nvGraphicFramePr>
        <p:xfrm>
          <a:off x="720725" y="3249612"/>
          <a:ext cx="10728325" cy="2879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828009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6A10F56-4600-4E72-882F-DF9A3D7054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4E7C649-57E0-4A93-B134-67101C072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A35AF4F-B82E-435B-8949-29173A055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5412222" cy="3734405"/>
          </a:xfrm>
          <a:custGeom>
            <a:avLst/>
            <a:gdLst>
              <a:gd name="connsiteX0" fmla="*/ 1441992 w 5412222"/>
              <a:gd name="connsiteY0" fmla="*/ 2504513 h 3734405"/>
              <a:gd name="connsiteX1" fmla="*/ 1566499 w 5412222"/>
              <a:gd name="connsiteY1" fmla="*/ 2518404 h 3734405"/>
              <a:gd name="connsiteX2" fmla="*/ 1750954 w 5412222"/>
              <a:gd name="connsiteY2" fmla="*/ 2629527 h 3734405"/>
              <a:gd name="connsiteX3" fmla="*/ 1714063 w 5412222"/>
              <a:gd name="connsiteY3" fmla="*/ 3370350 h 3734405"/>
              <a:gd name="connsiteX4" fmla="*/ 1548053 w 5412222"/>
              <a:gd name="connsiteY4" fmla="*/ 3703720 h 3734405"/>
              <a:gd name="connsiteX5" fmla="*/ 1345153 w 5412222"/>
              <a:gd name="connsiteY5" fmla="*/ 3722241 h 3734405"/>
              <a:gd name="connsiteX6" fmla="*/ 1142252 w 5412222"/>
              <a:gd name="connsiteY6" fmla="*/ 3611117 h 3734405"/>
              <a:gd name="connsiteX7" fmla="*/ 1123807 w 5412222"/>
              <a:gd name="connsiteY7" fmla="*/ 3388870 h 3734405"/>
              <a:gd name="connsiteX8" fmla="*/ 1160697 w 5412222"/>
              <a:gd name="connsiteY8" fmla="*/ 3018459 h 3734405"/>
              <a:gd name="connsiteX9" fmla="*/ 1179143 w 5412222"/>
              <a:gd name="connsiteY9" fmla="*/ 2851774 h 3734405"/>
              <a:gd name="connsiteX10" fmla="*/ 1197589 w 5412222"/>
              <a:gd name="connsiteY10" fmla="*/ 2722130 h 3734405"/>
              <a:gd name="connsiteX11" fmla="*/ 1345153 w 5412222"/>
              <a:gd name="connsiteY11" fmla="*/ 2518404 h 3734405"/>
              <a:gd name="connsiteX12" fmla="*/ 1441992 w 5412222"/>
              <a:gd name="connsiteY12" fmla="*/ 2504513 h 3734405"/>
              <a:gd name="connsiteX13" fmla="*/ 2975080 w 5412222"/>
              <a:gd name="connsiteY13" fmla="*/ 2484443 h 3734405"/>
              <a:gd name="connsiteX14" fmla="*/ 3097382 w 5412222"/>
              <a:gd name="connsiteY14" fmla="*/ 2507883 h 3734405"/>
              <a:gd name="connsiteX15" fmla="*/ 3189904 w 5412222"/>
              <a:gd name="connsiteY15" fmla="*/ 2581966 h 3734405"/>
              <a:gd name="connsiteX16" fmla="*/ 3263922 w 5412222"/>
              <a:gd name="connsiteY16" fmla="*/ 2730130 h 3734405"/>
              <a:gd name="connsiteX17" fmla="*/ 3356443 w 5412222"/>
              <a:gd name="connsiteY17" fmla="*/ 3322788 h 3734405"/>
              <a:gd name="connsiteX18" fmla="*/ 3337939 w 5412222"/>
              <a:gd name="connsiteY18" fmla="*/ 3545035 h 3734405"/>
              <a:gd name="connsiteX19" fmla="*/ 3282426 w 5412222"/>
              <a:gd name="connsiteY19" fmla="*/ 3637638 h 3734405"/>
              <a:gd name="connsiteX20" fmla="*/ 3171400 w 5412222"/>
              <a:gd name="connsiteY20" fmla="*/ 3674679 h 3734405"/>
              <a:gd name="connsiteX21" fmla="*/ 3115887 w 5412222"/>
              <a:gd name="connsiteY21" fmla="*/ 3693200 h 3734405"/>
              <a:gd name="connsiteX22" fmla="*/ 2967852 w 5412222"/>
              <a:gd name="connsiteY22" fmla="*/ 3674679 h 3734405"/>
              <a:gd name="connsiteX23" fmla="*/ 2838321 w 5412222"/>
              <a:gd name="connsiteY23" fmla="*/ 3563556 h 3734405"/>
              <a:gd name="connsiteX24" fmla="*/ 2782808 w 5412222"/>
              <a:gd name="connsiteY24" fmla="*/ 3359829 h 3734405"/>
              <a:gd name="connsiteX25" fmla="*/ 2764304 w 5412222"/>
              <a:gd name="connsiteY25" fmla="*/ 3156103 h 3734405"/>
              <a:gd name="connsiteX26" fmla="*/ 2708791 w 5412222"/>
              <a:gd name="connsiteY26" fmla="*/ 2878295 h 3734405"/>
              <a:gd name="connsiteX27" fmla="*/ 2690286 w 5412222"/>
              <a:gd name="connsiteY27" fmla="*/ 2637527 h 3734405"/>
              <a:gd name="connsiteX28" fmla="*/ 2912339 w 5412222"/>
              <a:gd name="connsiteY28" fmla="*/ 2489363 h 3734405"/>
              <a:gd name="connsiteX29" fmla="*/ 2975080 w 5412222"/>
              <a:gd name="connsiteY29" fmla="*/ 2484443 h 3734405"/>
              <a:gd name="connsiteX30" fmla="*/ 4122198 w 5412222"/>
              <a:gd name="connsiteY30" fmla="*/ 1964873 h 3734405"/>
              <a:gd name="connsiteX31" fmla="*/ 4289154 w 5412222"/>
              <a:gd name="connsiteY31" fmla="*/ 2020607 h 3734405"/>
              <a:gd name="connsiteX32" fmla="*/ 4437557 w 5412222"/>
              <a:gd name="connsiteY32" fmla="*/ 2169233 h 3734405"/>
              <a:gd name="connsiteX33" fmla="*/ 4567411 w 5412222"/>
              <a:gd name="connsiteY33" fmla="*/ 2336436 h 3734405"/>
              <a:gd name="connsiteX34" fmla="*/ 4752916 w 5412222"/>
              <a:gd name="connsiteY34" fmla="*/ 2540795 h 3734405"/>
              <a:gd name="connsiteX35" fmla="*/ 4882769 w 5412222"/>
              <a:gd name="connsiteY35" fmla="*/ 2763733 h 3734405"/>
              <a:gd name="connsiteX36" fmla="*/ 4771467 w 5412222"/>
              <a:gd name="connsiteY36" fmla="*/ 2986671 h 3734405"/>
              <a:gd name="connsiteX37" fmla="*/ 4567411 w 5412222"/>
              <a:gd name="connsiteY37" fmla="*/ 3060983 h 3734405"/>
              <a:gd name="connsiteX38" fmla="*/ 4474659 w 5412222"/>
              <a:gd name="connsiteY38" fmla="*/ 3042405 h 3734405"/>
              <a:gd name="connsiteX39" fmla="*/ 4344804 w 5412222"/>
              <a:gd name="connsiteY39" fmla="*/ 2949514 h 3734405"/>
              <a:gd name="connsiteX40" fmla="*/ 3955244 w 5412222"/>
              <a:gd name="connsiteY40" fmla="*/ 2466483 h 3734405"/>
              <a:gd name="connsiteX41" fmla="*/ 3862491 w 5412222"/>
              <a:gd name="connsiteY41" fmla="*/ 2280701 h 3734405"/>
              <a:gd name="connsiteX42" fmla="*/ 3881042 w 5412222"/>
              <a:gd name="connsiteY42" fmla="*/ 2169233 h 3734405"/>
              <a:gd name="connsiteX43" fmla="*/ 3936693 w 5412222"/>
              <a:gd name="connsiteY43" fmla="*/ 2076342 h 3734405"/>
              <a:gd name="connsiteX44" fmla="*/ 3992345 w 5412222"/>
              <a:gd name="connsiteY44" fmla="*/ 2039186 h 3734405"/>
              <a:gd name="connsiteX45" fmla="*/ 4122198 w 5412222"/>
              <a:gd name="connsiteY45" fmla="*/ 1964873 h 3734405"/>
              <a:gd name="connsiteX46" fmla="*/ 146310 w 5412222"/>
              <a:gd name="connsiteY46" fmla="*/ 1953889 h 3734405"/>
              <a:gd name="connsiteX47" fmla="*/ 350366 w 5412222"/>
              <a:gd name="connsiteY47" fmla="*/ 2046733 h 3734405"/>
              <a:gd name="connsiteX48" fmla="*/ 443118 w 5412222"/>
              <a:gd name="connsiteY48" fmla="*/ 2232420 h 3734405"/>
              <a:gd name="connsiteX49" fmla="*/ 368916 w 5412222"/>
              <a:gd name="connsiteY49" fmla="*/ 2455245 h 3734405"/>
              <a:gd name="connsiteX50" fmla="*/ 55877 w 5412222"/>
              <a:gd name="connsiteY50" fmla="*/ 2823429 h 3734405"/>
              <a:gd name="connsiteX51" fmla="*/ 0 w 5412222"/>
              <a:gd name="connsiteY51" fmla="*/ 2890207 h 3734405"/>
              <a:gd name="connsiteX52" fmla="*/ 0 w 5412222"/>
              <a:gd name="connsiteY52" fmla="*/ 2010548 h 3734405"/>
              <a:gd name="connsiteX53" fmla="*/ 48920 w 5412222"/>
              <a:gd name="connsiteY53" fmla="*/ 1981743 h 3734405"/>
              <a:gd name="connsiteX54" fmla="*/ 146310 w 5412222"/>
              <a:gd name="connsiteY54" fmla="*/ 1953889 h 3734405"/>
              <a:gd name="connsiteX55" fmla="*/ 4987001 w 5412222"/>
              <a:gd name="connsiteY55" fmla="*/ 730996 h 3734405"/>
              <a:gd name="connsiteX56" fmla="*/ 5079441 w 5412222"/>
              <a:gd name="connsiteY56" fmla="*/ 730996 h 3734405"/>
              <a:gd name="connsiteX57" fmla="*/ 5338271 w 5412222"/>
              <a:gd name="connsiteY57" fmla="*/ 804801 h 3734405"/>
              <a:gd name="connsiteX58" fmla="*/ 5412222 w 5412222"/>
              <a:gd name="connsiteY58" fmla="*/ 970860 h 3734405"/>
              <a:gd name="connsiteX59" fmla="*/ 5412222 w 5412222"/>
              <a:gd name="connsiteY59" fmla="*/ 1100017 h 3734405"/>
              <a:gd name="connsiteX60" fmla="*/ 5338271 w 5412222"/>
              <a:gd name="connsiteY60" fmla="*/ 1266077 h 3734405"/>
              <a:gd name="connsiteX61" fmla="*/ 5171880 w 5412222"/>
              <a:gd name="connsiteY61" fmla="*/ 1339881 h 3734405"/>
              <a:gd name="connsiteX62" fmla="*/ 4913050 w 5412222"/>
              <a:gd name="connsiteY62" fmla="*/ 1339881 h 3734405"/>
              <a:gd name="connsiteX63" fmla="*/ 4580268 w 5412222"/>
              <a:gd name="connsiteY63" fmla="*/ 1339881 h 3734405"/>
              <a:gd name="connsiteX64" fmla="*/ 4413877 w 5412222"/>
              <a:gd name="connsiteY64" fmla="*/ 1321430 h 3734405"/>
              <a:gd name="connsiteX65" fmla="*/ 4247486 w 5412222"/>
              <a:gd name="connsiteY65" fmla="*/ 1247626 h 3734405"/>
              <a:gd name="connsiteX66" fmla="*/ 4192022 w 5412222"/>
              <a:gd name="connsiteY66" fmla="*/ 1118468 h 3734405"/>
              <a:gd name="connsiteX67" fmla="*/ 4192022 w 5412222"/>
              <a:gd name="connsiteY67" fmla="*/ 1026213 h 3734405"/>
              <a:gd name="connsiteX68" fmla="*/ 4247486 w 5412222"/>
              <a:gd name="connsiteY68" fmla="*/ 860154 h 3734405"/>
              <a:gd name="connsiteX69" fmla="*/ 4395389 w 5412222"/>
              <a:gd name="connsiteY69" fmla="*/ 786350 h 3734405"/>
              <a:gd name="connsiteX70" fmla="*/ 4617243 w 5412222"/>
              <a:gd name="connsiteY70" fmla="*/ 767899 h 3734405"/>
              <a:gd name="connsiteX71" fmla="*/ 4987001 w 5412222"/>
              <a:gd name="connsiteY71" fmla="*/ 730996 h 3734405"/>
              <a:gd name="connsiteX72" fmla="*/ 3807960 w 5412222"/>
              <a:gd name="connsiteY72" fmla="*/ 0 h 3734405"/>
              <a:gd name="connsiteX73" fmla="*/ 4404064 w 5412222"/>
              <a:gd name="connsiteY73" fmla="*/ 0 h 3734405"/>
              <a:gd name="connsiteX74" fmla="*/ 4368291 w 5412222"/>
              <a:gd name="connsiteY74" fmla="*/ 41360 h 3734405"/>
              <a:gd name="connsiteX75" fmla="*/ 4329548 w 5412222"/>
              <a:gd name="connsiteY75" fmla="*/ 87787 h 3734405"/>
              <a:gd name="connsiteX76" fmla="*/ 4107495 w 5412222"/>
              <a:gd name="connsiteY76" fmla="*/ 198776 h 3734405"/>
              <a:gd name="connsiteX77" fmla="*/ 3885443 w 5412222"/>
              <a:gd name="connsiteY77" fmla="*/ 106285 h 3734405"/>
              <a:gd name="connsiteX78" fmla="*/ 3818365 w 5412222"/>
              <a:gd name="connsiteY78" fmla="*/ 23043 h 37344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5412222" h="3734405">
                <a:moveTo>
                  <a:pt x="1441992" y="2504513"/>
                </a:moveTo>
                <a:cubicBezTo>
                  <a:pt x="1478883" y="2504513"/>
                  <a:pt x="1520385" y="2509143"/>
                  <a:pt x="1566499" y="2518404"/>
                </a:cubicBezTo>
                <a:cubicBezTo>
                  <a:pt x="1658726" y="2536924"/>
                  <a:pt x="1732509" y="2573965"/>
                  <a:pt x="1750954" y="2629527"/>
                </a:cubicBezTo>
                <a:cubicBezTo>
                  <a:pt x="1787845" y="2703609"/>
                  <a:pt x="1714063" y="3296268"/>
                  <a:pt x="1714063" y="3370350"/>
                </a:cubicBezTo>
                <a:cubicBezTo>
                  <a:pt x="1695617" y="3555556"/>
                  <a:pt x="1658726" y="3666679"/>
                  <a:pt x="1548053" y="3703720"/>
                </a:cubicBezTo>
                <a:cubicBezTo>
                  <a:pt x="1492717" y="3740761"/>
                  <a:pt x="1418935" y="3740761"/>
                  <a:pt x="1345153" y="3722241"/>
                </a:cubicBezTo>
                <a:cubicBezTo>
                  <a:pt x="1252925" y="3722241"/>
                  <a:pt x="1179143" y="3685199"/>
                  <a:pt x="1142252" y="3611117"/>
                </a:cubicBezTo>
                <a:cubicBezTo>
                  <a:pt x="1123807" y="3555556"/>
                  <a:pt x="1105361" y="3481473"/>
                  <a:pt x="1123807" y="3388870"/>
                </a:cubicBezTo>
                <a:cubicBezTo>
                  <a:pt x="1123807" y="3388870"/>
                  <a:pt x="1160697" y="3055500"/>
                  <a:pt x="1160697" y="3018459"/>
                </a:cubicBezTo>
                <a:cubicBezTo>
                  <a:pt x="1160697" y="2962897"/>
                  <a:pt x="1179143" y="2870294"/>
                  <a:pt x="1179143" y="2851774"/>
                </a:cubicBezTo>
                <a:cubicBezTo>
                  <a:pt x="1197589" y="2722130"/>
                  <a:pt x="1197589" y="2722130"/>
                  <a:pt x="1197589" y="2722130"/>
                </a:cubicBezTo>
                <a:cubicBezTo>
                  <a:pt x="1234480" y="2611007"/>
                  <a:pt x="1289816" y="2555445"/>
                  <a:pt x="1345153" y="2518404"/>
                </a:cubicBezTo>
                <a:cubicBezTo>
                  <a:pt x="1372821" y="2509143"/>
                  <a:pt x="1405101" y="2504513"/>
                  <a:pt x="1441992" y="2504513"/>
                </a:cubicBezTo>
                <a:close/>
                <a:moveTo>
                  <a:pt x="2975080" y="2484443"/>
                </a:moveTo>
                <a:cubicBezTo>
                  <a:pt x="3031460" y="2487048"/>
                  <a:pt x="3069626" y="2507883"/>
                  <a:pt x="3097382" y="2507883"/>
                </a:cubicBezTo>
                <a:cubicBezTo>
                  <a:pt x="3134391" y="2526404"/>
                  <a:pt x="3152895" y="2544924"/>
                  <a:pt x="3189904" y="2581966"/>
                </a:cubicBezTo>
                <a:cubicBezTo>
                  <a:pt x="3208409" y="2619007"/>
                  <a:pt x="3226913" y="2656048"/>
                  <a:pt x="3263922" y="2730130"/>
                </a:cubicBezTo>
                <a:cubicBezTo>
                  <a:pt x="3282426" y="2804212"/>
                  <a:pt x="3356443" y="3322788"/>
                  <a:pt x="3356443" y="3322788"/>
                </a:cubicBezTo>
                <a:cubicBezTo>
                  <a:pt x="3374948" y="3433912"/>
                  <a:pt x="3356443" y="3507994"/>
                  <a:pt x="3337939" y="3545035"/>
                </a:cubicBezTo>
                <a:cubicBezTo>
                  <a:pt x="3319435" y="3582076"/>
                  <a:pt x="3300930" y="3619117"/>
                  <a:pt x="3282426" y="3637638"/>
                </a:cubicBezTo>
                <a:cubicBezTo>
                  <a:pt x="3245417" y="3656158"/>
                  <a:pt x="3208409" y="3656158"/>
                  <a:pt x="3171400" y="3674679"/>
                </a:cubicBezTo>
                <a:cubicBezTo>
                  <a:pt x="3152895" y="3674679"/>
                  <a:pt x="3134391" y="3693200"/>
                  <a:pt x="3115887" y="3693200"/>
                </a:cubicBezTo>
                <a:cubicBezTo>
                  <a:pt x="3060374" y="3711720"/>
                  <a:pt x="3004860" y="3711720"/>
                  <a:pt x="2967852" y="3674679"/>
                </a:cubicBezTo>
                <a:cubicBezTo>
                  <a:pt x="2912339" y="3656158"/>
                  <a:pt x="2875330" y="3619117"/>
                  <a:pt x="2838321" y="3563556"/>
                </a:cubicBezTo>
                <a:cubicBezTo>
                  <a:pt x="2801312" y="3507994"/>
                  <a:pt x="2782808" y="3433912"/>
                  <a:pt x="2782808" y="3359829"/>
                </a:cubicBezTo>
                <a:cubicBezTo>
                  <a:pt x="2764304" y="3156103"/>
                  <a:pt x="2764304" y="3156103"/>
                  <a:pt x="2764304" y="3156103"/>
                </a:cubicBezTo>
                <a:cubicBezTo>
                  <a:pt x="2708791" y="2878295"/>
                  <a:pt x="2708791" y="2878295"/>
                  <a:pt x="2708791" y="2878295"/>
                </a:cubicBezTo>
                <a:cubicBezTo>
                  <a:pt x="2671782" y="2767171"/>
                  <a:pt x="2671782" y="2693089"/>
                  <a:pt x="2690286" y="2637527"/>
                </a:cubicBezTo>
                <a:cubicBezTo>
                  <a:pt x="2727295" y="2563445"/>
                  <a:pt x="2801312" y="2489363"/>
                  <a:pt x="2912339" y="2489363"/>
                </a:cubicBezTo>
                <a:cubicBezTo>
                  <a:pt x="2935469" y="2484733"/>
                  <a:pt x="2956286" y="2483575"/>
                  <a:pt x="2975080" y="2484443"/>
                </a:cubicBezTo>
                <a:close/>
                <a:moveTo>
                  <a:pt x="4122198" y="1964873"/>
                </a:moveTo>
                <a:cubicBezTo>
                  <a:pt x="4177850" y="1964873"/>
                  <a:pt x="4233502" y="1983451"/>
                  <a:pt x="4289154" y="2020607"/>
                </a:cubicBezTo>
                <a:cubicBezTo>
                  <a:pt x="4344804" y="2039186"/>
                  <a:pt x="4400456" y="2094920"/>
                  <a:pt x="4437557" y="2169233"/>
                </a:cubicBezTo>
                <a:cubicBezTo>
                  <a:pt x="4567411" y="2336436"/>
                  <a:pt x="4567411" y="2336436"/>
                  <a:pt x="4567411" y="2336436"/>
                </a:cubicBezTo>
                <a:cubicBezTo>
                  <a:pt x="4752916" y="2540795"/>
                  <a:pt x="4752916" y="2540795"/>
                  <a:pt x="4752916" y="2540795"/>
                </a:cubicBezTo>
                <a:cubicBezTo>
                  <a:pt x="4827118" y="2633686"/>
                  <a:pt x="4864220" y="2707999"/>
                  <a:pt x="4882769" y="2763733"/>
                </a:cubicBezTo>
                <a:cubicBezTo>
                  <a:pt x="4882769" y="2838046"/>
                  <a:pt x="4864220" y="2930936"/>
                  <a:pt x="4771467" y="2986671"/>
                </a:cubicBezTo>
                <a:cubicBezTo>
                  <a:pt x="4697264" y="3042405"/>
                  <a:pt x="4623063" y="3060983"/>
                  <a:pt x="4567411" y="3060983"/>
                </a:cubicBezTo>
                <a:cubicBezTo>
                  <a:pt x="4548860" y="3060983"/>
                  <a:pt x="4511759" y="3060983"/>
                  <a:pt x="4474659" y="3042405"/>
                </a:cubicBezTo>
                <a:cubicBezTo>
                  <a:pt x="4437557" y="3023827"/>
                  <a:pt x="4400456" y="2986671"/>
                  <a:pt x="4344804" y="2949514"/>
                </a:cubicBezTo>
                <a:cubicBezTo>
                  <a:pt x="4289154" y="2893780"/>
                  <a:pt x="3955244" y="2466483"/>
                  <a:pt x="3955244" y="2466483"/>
                </a:cubicBezTo>
                <a:cubicBezTo>
                  <a:pt x="3899592" y="2392170"/>
                  <a:pt x="3862491" y="2317858"/>
                  <a:pt x="3862491" y="2280701"/>
                </a:cubicBezTo>
                <a:cubicBezTo>
                  <a:pt x="3862491" y="2224967"/>
                  <a:pt x="3862491" y="2187811"/>
                  <a:pt x="3881042" y="2169233"/>
                </a:cubicBezTo>
                <a:cubicBezTo>
                  <a:pt x="3899592" y="2132076"/>
                  <a:pt x="3918143" y="2113498"/>
                  <a:pt x="3936693" y="2076342"/>
                </a:cubicBezTo>
                <a:cubicBezTo>
                  <a:pt x="3973794" y="2057764"/>
                  <a:pt x="3992345" y="2039186"/>
                  <a:pt x="3992345" y="2039186"/>
                </a:cubicBezTo>
                <a:cubicBezTo>
                  <a:pt x="4029446" y="2002029"/>
                  <a:pt x="4085097" y="1983451"/>
                  <a:pt x="4122198" y="1964873"/>
                </a:cubicBezTo>
                <a:close/>
                <a:moveTo>
                  <a:pt x="146310" y="1953889"/>
                </a:moveTo>
                <a:cubicBezTo>
                  <a:pt x="201962" y="1953889"/>
                  <a:pt x="276164" y="1991027"/>
                  <a:pt x="350366" y="2046733"/>
                </a:cubicBezTo>
                <a:cubicBezTo>
                  <a:pt x="424568" y="2102439"/>
                  <a:pt x="443118" y="2176714"/>
                  <a:pt x="443118" y="2232420"/>
                </a:cubicBezTo>
                <a:cubicBezTo>
                  <a:pt x="443118" y="2288126"/>
                  <a:pt x="424568" y="2362401"/>
                  <a:pt x="368916" y="2455245"/>
                </a:cubicBezTo>
                <a:cubicBezTo>
                  <a:pt x="368916" y="2455245"/>
                  <a:pt x="181092" y="2674589"/>
                  <a:pt x="55877" y="2823429"/>
                </a:cubicBezTo>
                <a:lnTo>
                  <a:pt x="0" y="2890207"/>
                </a:lnTo>
                <a:lnTo>
                  <a:pt x="0" y="2010548"/>
                </a:lnTo>
                <a:lnTo>
                  <a:pt x="48920" y="1981743"/>
                </a:lnTo>
                <a:cubicBezTo>
                  <a:pt x="86021" y="1963174"/>
                  <a:pt x="118485" y="1953889"/>
                  <a:pt x="146310" y="1953889"/>
                </a:cubicBezTo>
                <a:close/>
                <a:moveTo>
                  <a:pt x="4987001" y="730996"/>
                </a:moveTo>
                <a:cubicBezTo>
                  <a:pt x="5079441" y="730996"/>
                  <a:pt x="5079441" y="730996"/>
                  <a:pt x="5079441" y="730996"/>
                </a:cubicBezTo>
                <a:cubicBezTo>
                  <a:pt x="5190368" y="749448"/>
                  <a:pt x="5282808" y="786350"/>
                  <a:pt x="5338271" y="804801"/>
                </a:cubicBezTo>
                <a:cubicBezTo>
                  <a:pt x="5393734" y="841703"/>
                  <a:pt x="5412222" y="897056"/>
                  <a:pt x="5412222" y="970860"/>
                </a:cubicBezTo>
                <a:cubicBezTo>
                  <a:pt x="5412222" y="1007762"/>
                  <a:pt x="5412222" y="1044664"/>
                  <a:pt x="5412222" y="1100017"/>
                </a:cubicBezTo>
                <a:cubicBezTo>
                  <a:pt x="5393734" y="1155371"/>
                  <a:pt x="5375246" y="1210724"/>
                  <a:pt x="5338271" y="1266077"/>
                </a:cubicBezTo>
                <a:cubicBezTo>
                  <a:pt x="5301295" y="1302979"/>
                  <a:pt x="5245832" y="1321430"/>
                  <a:pt x="5171880" y="1339881"/>
                </a:cubicBezTo>
                <a:cubicBezTo>
                  <a:pt x="5060954" y="1339881"/>
                  <a:pt x="5171880" y="1358332"/>
                  <a:pt x="4913050" y="1339881"/>
                </a:cubicBezTo>
                <a:cubicBezTo>
                  <a:pt x="4635731" y="1339881"/>
                  <a:pt x="4580268" y="1339881"/>
                  <a:pt x="4580268" y="1339881"/>
                </a:cubicBezTo>
                <a:cubicBezTo>
                  <a:pt x="4413877" y="1321430"/>
                  <a:pt x="4413877" y="1321430"/>
                  <a:pt x="4413877" y="1321430"/>
                </a:cubicBezTo>
                <a:cubicBezTo>
                  <a:pt x="4321437" y="1302979"/>
                  <a:pt x="4265974" y="1284528"/>
                  <a:pt x="4247486" y="1247626"/>
                </a:cubicBezTo>
                <a:cubicBezTo>
                  <a:pt x="4210510" y="1210724"/>
                  <a:pt x="4192022" y="1173821"/>
                  <a:pt x="4192022" y="1118468"/>
                </a:cubicBezTo>
                <a:cubicBezTo>
                  <a:pt x="4192022" y="1118468"/>
                  <a:pt x="4192022" y="1081566"/>
                  <a:pt x="4192022" y="1026213"/>
                </a:cubicBezTo>
                <a:cubicBezTo>
                  <a:pt x="4192022" y="970860"/>
                  <a:pt x="4210510" y="915507"/>
                  <a:pt x="4247486" y="860154"/>
                </a:cubicBezTo>
                <a:cubicBezTo>
                  <a:pt x="4265974" y="823252"/>
                  <a:pt x="4321437" y="786350"/>
                  <a:pt x="4395389" y="786350"/>
                </a:cubicBezTo>
                <a:cubicBezTo>
                  <a:pt x="4487828" y="767899"/>
                  <a:pt x="4561780" y="767899"/>
                  <a:pt x="4617243" y="767899"/>
                </a:cubicBezTo>
                <a:cubicBezTo>
                  <a:pt x="4783634" y="749448"/>
                  <a:pt x="4876074" y="730996"/>
                  <a:pt x="4987001" y="730996"/>
                </a:cubicBezTo>
                <a:close/>
                <a:moveTo>
                  <a:pt x="3807960" y="0"/>
                </a:moveTo>
                <a:lnTo>
                  <a:pt x="4404064" y="0"/>
                </a:lnTo>
                <a:lnTo>
                  <a:pt x="4368291" y="41360"/>
                </a:lnTo>
                <a:cubicBezTo>
                  <a:pt x="4352100" y="60329"/>
                  <a:pt x="4338800" y="76226"/>
                  <a:pt x="4329548" y="87787"/>
                </a:cubicBezTo>
                <a:cubicBezTo>
                  <a:pt x="4255530" y="161780"/>
                  <a:pt x="4181513" y="198776"/>
                  <a:pt x="4107495" y="198776"/>
                </a:cubicBezTo>
                <a:cubicBezTo>
                  <a:pt x="4033478" y="217275"/>
                  <a:pt x="3959460" y="180278"/>
                  <a:pt x="3885443" y="106285"/>
                </a:cubicBezTo>
                <a:cubicBezTo>
                  <a:pt x="3857687" y="78538"/>
                  <a:pt x="3834556" y="50790"/>
                  <a:pt x="3818365" y="2304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>
              <a:solidFill>
                <a:schemeClr val="accent3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7E60C3-6FE4-EC4B-995D-33704EFE41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1"/>
            <a:ext cx="3095626" cy="1477328"/>
          </a:xfrm>
        </p:spPr>
        <p:txBody>
          <a:bodyPr>
            <a:normAutofit/>
          </a:bodyPr>
          <a:lstStyle/>
          <a:p>
            <a:r>
              <a:rPr lang="en-US" dirty="0"/>
              <a:t>Since October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DD38D0-83E9-7443-A88E-DF7A23CB2C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4000" y="633600"/>
            <a:ext cx="4991962" cy="5135374"/>
          </a:xfrm>
        </p:spPr>
        <p:txBody>
          <a:bodyPr>
            <a:normAutofit/>
          </a:bodyPr>
          <a:lstStyle/>
          <a:p>
            <a:r>
              <a:rPr lang="en-US" sz="2800" dirty="0"/>
              <a:t>The sanctuary had been open for prayer and meditation on Thursday afternoons.  This opportunity was discontinued due to lack of participation.</a:t>
            </a:r>
          </a:p>
        </p:txBody>
      </p:sp>
    </p:spTree>
    <p:extLst>
      <p:ext uri="{BB962C8B-B14F-4D97-AF65-F5344CB8AC3E}">
        <p14:creationId xmlns:p14="http://schemas.microsoft.com/office/powerpoint/2010/main" val="18334873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BFB0E95-9CAE-4968-A118-2B9F7C8BB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2133437-BFEB-412D-978C-59379BF57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A1977E-E834-C94D-9A83-9B9A29442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0006" y="619200"/>
            <a:ext cx="8831988" cy="681586"/>
          </a:xfrm>
        </p:spPr>
        <p:txBody>
          <a:bodyPr wrap="square">
            <a:normAutofit/>
          </a:bodyPr>
          <a:lstStyle/>
          <a:p>
            <a:pPr algn="ctr"/>
            <a:r>
              <a:rPr lang="en-US" dirty="0"/>
              <a:t>Since Dec 1</a:t>
            </a:r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898907C4-FC8B-4436-8D59-610E37361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89400" y="406270"/>
            <a:ext cx="684878" cy="1449344"/>
            <a:chOff x="643527" y="1187494"/>
            <a:chExt cx="1434178" cy="3035022"/>
          </a:xfrm>
        </p:grpSpPr>
        <p:sp>
          <p:nvSpPr>
            <p:cNvPr id="14" name="Freeform 78">
              <a:extLst>
                <a:ext uri="{FF2B5EF4-FFF2-40B4-BE49-F238E27FC236}">
                  <a16:creationId xmlns:a16="http://schemas.microsoft.com/office/drawing/2014/main" id="{F2DAC1FA-67FB-485E-99AD-1D35808FAD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083914" y="3331230"/>
              <a:ext cx="879143" cy="903430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5" name="Freeform 79">
              <a:extLst>
                <a:ext uri="{FF2B5EF4-FFF2-40B4-BE49-F238E27FC236}">
                  <a16:creationId xmlns:a16="http://schemas.microsoft.com/office/drawing/2014/main" id="{80135264-D47B-4DA1-B607-272AC7552A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869193" y="1989904"/>
              <a:ext cx="743890" cy="1195221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6" name="Freeform 85">
              <a:extLst>
                <a:ext uri="{FF2B5EF4-FFF2-40B4-BE49-F238E27FC236}">
                  <a16:creationId xmlns:a16="http://schemas.microsoft.com/office/drawing/2014/main" id="{7E6A5C45-96C1-4BE7-BEF8-CD041B512D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316205" y="967005"/>
              <a:ext cx="541011" cy="981989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F9D18AC-8DBF-44B9-B251-652985A6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25208" y="268792"/>
            <a:ext cx="632305" cy="1606552"/>
            <a:chOff x="10224385" y="954724"/>
            <a:chExt cx="1324087" cy="3364228"/>
          </a:xfrm>
        </p:grpSpPr>
        <p:sp>
          <p:nvSpPr>
            <p:cNvPr id="19" name="Freeform 80">
              <a:extLst>
                <a:ext uri="{FF2B5EF4-FFF2-40B4-BE49-F238E27FC236}">
                  <a16:creationId xmlns:a16="http://schemas.microsoft.com/office/drawing/2014/main" id="{4B04572D-211A-45E4-9FCC-BDF978842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62739" y="2385730"/>
              <a:ext cx="985733" cy="504616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0" name="Freeform 84">
              <a:extLst>
                <a:ext uri="{FF2B5EF4-FFF2-40B4-BE49-F238E27FC236}">
                  <a16:creationId xmlns:a16="http://schemas.microsoft.com/office/drawing/2014/main" id="{03D89CFC-3412-4CF0-BCB9-14BA1B201D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874527">
              <a:off x="10288245" y="954724"/>
              <a:ext cx="852074" cy="892781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1" name="Freeform 87">
              <a:extLst>
                <a:ext uri="{FF2B5EF4-FFF2-40B4-BE49-F238E27FC236}">
                  <a16:creationId xmlns:a16="http://schemas.microsoft.com/office/drawing/2014/main" id="{27B2BC09-FADA-48B1-ABBF-D28310E5A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20630858">
              <a:off x="10224385" y="3437261"/>
              <a:ext cx="824227" cy="881691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D277D65C-DA10-481D-B5A1-7DB78CF63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2589984"/>
            <a:ext cx="12180637" cy="4268018"/>
          </a:xfrm>
          <a:custGeom>
            <a:avLst/>
            <a:gdLst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1270760 w 12180637"/>
              <a:gd name="connsiteY9" fmla="*/ 160955 h 4483555"/>
              <a:gd name="connsiteX10" fmla="*/ 2474433 w 12180637"/>
              <a:gd name="connsiteY10" fmla="*/ 136660 h 4483555"/>
              <a:gd name="connsiteX11" fmla="*/ 3226727 w 12180637"/>
              <a:gd name="connsiteY11" fmla="*/ 121475 h 4483555"/>
              <a:gd name="connsiteX12" fmla="*/ 3979023 w 12180637"/>
              <a:gd name="connsiteY12" fmla="*/ 106291 h 4483555"/>
              <a:gd name="connsiteX13" fmla="*/ 9245089 w 12180637"/>
              <a:gd name="connsiteY13" fmla="*/ 0 h 4483555"/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1270760 w 12180637"/>
              <a:gd name="connsiteY9" fmla="*/ 160955 h 4483555"/>
              <a:gd name="connsiteX10" fmla="*/ 2474433 w 12180637"/>
              <a:gd name="connsiteY10" fmla="*/ 136660 h 4483555"/>
              <a:gd name="connsiteX11" fmla="*/ 3226727 w 12180637"/>
              <a:gd name="connsiteY11" fmla="*/ 121475 h 4483555"/>
              <a:gd name="connsiteX12" fmla="*/ 3979023 w 12180637"/>
              <a:gd name="connsiteY12" fmla="*/ 106291 h 4483555"/>
              <a:gd name="connsiteX13" fmla="*/ 9245089 w 12180637"/>
              <a:gd name="connsiteY13" fmla="*/ 0 h 4483555"/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2474433 w 12180637"/>
              <a:gd name="connsiteY9" fmla="*/ 136660 h 4483555"/>
              <a:gd name="connsiteX10" fmla="*/ 3226727 w 12180637"/>
              <a:gd name="connsiteY10" fmla="*/ 121475 h 4483555"/>
              <a:gd name="connsiteX11" fmla="*/ 3979023 w 12180637"/>
              <a:gd name="connsiteY11" fmla="*/ 106291 h 4483555"/>
              <a:gd name="connsiteX12" fmla="*/ 9245089 w 12180637"/>
              <a:gd name="connsiteY12" fmla="*/ 0 h 4483555"/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1944662 w 12180637"/>
              <a:gd name="connsiteY9" fmla="*/ 98823 h 4483555"/>
              <a:gd name="connsiteX10" fmla="*/ 3226727 w 12180637"/>
              <a:gd name="connsiteY10" fmla="*/ 121475 h 4483555"/>
              <a:gd name="connsiteX11" fmla="*/ 3979023 w 12180637"/>
              <a:gd name="connsiteY11" fmla="*/ 106291 h 4483555"/>
              <a:gd name="connsiteX12" fmla="*/ 9245089 w 12180637"/>
              <a:gd name="connsiteY12" fmla="*/ 0 h 4483555"/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1944662 w 12180637"/>
              <a:gd name="connsiteY9" fmla="*/ 98823 h 4483555"/>
              <a:gd name="connsiteX10" fmla="*/ 3226727 w 12180637"/>
              <a:gd name="connsiteY10" fmla="*/ 121475 h 4483555"/>
              <a:gd name="connsiteX11" fmla="*/ 5089365 w 12180637"/>
              <a:gd name="connsiteY11" fmla="*/ 38184 h 4483555"/>
              <a:gd name="connsiteX12" fmla="*/ 9245089 w 12180637"/>
              <a:gd name="connsiteY12" fmla="*/ 0 h 4483555"/>
              <a:gd name="connsiteX0" fmla="*/ 9245089 w 12180637"/>
              <a:gd name="connsiteY0" fmla="*/ 8084 h 4491639"/>
              <a:gd name="connsiteX1" fmla="*/ 10751325 w 12180637"/>
              <a:gd name="connsiteY1" fmla="*/ 86706 h 4491639"/>
              <a:gd name="connsiteX2" fmla="*/ 11353161 w 12180637"/>
              <a:gd name="connsiteY2" fmla="*/ 74558 h 4491639"/>
              <a:gd name="connsiteX3" fmla="*/ 12085768 w 12180637"/>
              <a:gd name="connsiteY3" fmla="*/ 59771 h 4491639"/>
              <a:gd name="connsiteX4" fmla="*/ 12180637 w 12180637"/>
              <a:gd name="connsiteY4" fmla="*/ 57856 h 4491639"/>
              <a:gd name="connsiteX5" fmla="*/ 12180637 w 12180637"/>
              <a:gd name="connsiteY5" fmla="*/ 4491639 h 4491639"/>
              <a:gd name="connsiteX6" fmla="*/ 0 w 12180637"/>
              <a:gd name="connsiteY6" fmla="*/ 4491639 h 4491639"/>
              <a:gd name="connsiteX7" fmla="*/ 0 w 12180637"/>
              <a:gd name="connsiteY7" fmla="*/ 118025 h 4491639"/>
              <a:gd name="connsiteX8" fmla="*/ 60108 w 12180637"/>
              <a:gd name="connsiteY8" fmla="*/ 120439 h 4491639"/>
              <a:gd name="connsiteX9" fmla="*/ 1944662 w 12180637"/>
              <a:gd name="connsiteY9" fmla="*/ 106907 h 4491639"/>
              <a:gd name="connsiteX10" fmla="*/ 3226727 w 12180637"/>
              <a:gd name="connsiteY10" fmla="*/ 129559 h 4491639"/>
              <a:gd name="connsiteX11" fmla="*/ 5089365 w 12180637"/>
              <a:gd name="connsiteY11" fmla="*/ 46268 h 4491639"/>
              <a:gd name="connsiteX12" fmla="*/ 9245089 w 12180637"/>
              <a:gd name="connsiteY12" fmla="*/ 8084 h 4491639"/>
              <a:gd name="connsiteX0" fmla="*/ 9027375 w 12180637"/>
              <a:gd name="connsiteY0" fmla="*/ 37489 h 4452936"/>
              <a:gd name="connsiteX1" fmla="*/ 10751325 w 12180637"/>
              <a:gd name="connsiteY1" fmla="*/ 48003 h 4452936"/>
              <a:gd name="connsiteX2" fmla="*/ 11353161 w 12180637"/>
              <a:gd name="connsiteY2" fmla="*/ 35855 h 4452936"/>
              <a:gd name="connsiteX3" fmla="*/ 12085768 w 12180637"/>
              <a:gd name="connsiteY3" fmla="*/ 21068 h 4452936"/>
              <a:gd name="connsiteX4" fmla="*/ 12180637 w 12180637"/>
              <a:gd name="connsiteY4" fmla="*/ 19153 h 4452936"/>
              <a:gd name="connsiteX5" fmla="*/ 12180637 w 12180637"/>
              <a:gd name="connsiteY5" fmla="*/ 4452936 h 4452936"/>
              <a:gd name="connsiteX6" fmla="*/ 0 w 12180637"/>
              <a:gd name="connsiteY6" fmla="*/ 4452936 h 4452936"/>
              <a:gd name="connsiteX7" fmla="*/ 0 w 12180637"/>
              <a:gd name="connsiteY7" fmla="*/ 79322 h 4452936"/>
              <a:gd name="connsiteX8" fmla="*/ 60108 w 12180637"/>
              <a:gd name="connsiteY8" fmla="*/ 81736 h 4452936"/>
              <a:gd name="connsiteX9" fmla="*/ 1944662 w 12180637"/>
              <a:gd name="connsiteY9" fmla="*/ 68204 h 4452936"/>
              <a:gd name="connsiteX10" fmla="*/ 3226727 w 12180637"/>
              <a:gd name="connsiteY10" fmla="*/ 90856 h 4452936"/>
              <a:gd name="connsiteX11" fmla="*/ 5089365 w 12180637"/>
              <a:gd name="connsiteY11" fmla="*/ 7565 h 4452936"/>
              <a:gd name="connsiteX12" fmla="*/ 9027375 w 12180637"/>
              <a:gd name="connsiteY12" fmla="*/ 37489 h 4452936"/>
              <a:gd name="connsiteX0" fmla="*/ 9027375 w 12180637"/>
              <a:gd name="connsiteY0" fmla="*/ 67310 h 4482757"/>
              <a:gd name="connsiteX1" fmla="*/ 10751325 w 12180637"/>
              <a:gd name="connsiteY1" fmla="*/ 77824 h 4482757"/>
              <a:gd name="connsiteX2" fmla="*/ 11353161 w 12180637"/>
              <a:gd name="connsiteY2" fmla="*/ 65676 h 4482757"/>
              <a:gd name="connsiteX3" fmla="*/ 11360054 w 12180637"/>
              <a:gd name="connsiteY3" fmla="*/ 1004384 h 4482757"/>
              <a:gd name="connsiteX4" fmla="*/ 12180637 w 12180637"/>
              <a:gd name="connsiteY4" fmla="*/ 48974 h 4482757"/>
              <a:gd name="connsiteX5" fmla="*/ 12180637 w 12180637"/>
              <a:gd name="connsiteY5" fmla="*/ 4482757 h 4482757"/>
              <a:gd name="connsiteX6" fmla="*/ 0 w 12180637"/>
              <a:gd name="connsiteY6" fmla="*/ 4482757 h 4482757"/>
              <a:gd name="connsiteX7" fmla="*/ 0 w 12180637"/>
              <a:gd name="connsiteY7" fmla="*/ 109143 h 4482757"/>
              <a:gd name="connsiteX8" fmla="*/ 60108 w 12180637"/>
              <a:gd name="connsiteY8" fmla="*/ 111557 h 4482757"/>
              <a:gd name="connsiteX9" fmla="*/ 1944662 w 12180637"/>
              <a:gd name="connsiteY9" fmla="*/ 98025 h 4482757"/>
              <a:gd name="connsiteX10" fmla="*/ 3226727 w 12180637"/>
              <a:gd name="connsiteY10" fmla="*/ 120677 h 4482757"/>
              <a:gd name="connsiteX11" fmla="*/ 5089365 w 12180637"/>
              <a:gd name="connsiteY11" fmla="*/ 37386 h 4482757"/>
              <a:gd name="connsiteX12" fmla="*/ 9027375 w 12180637"/>
              <a:gd name="connsiteY12" fmla="*/ 67310 h 4482757"/>
              <a:gd name="connsiteX0" fmla="*/ 9027375 w 12180637"/>
              <a:gd name="connsiteY0" fmla="*/ 342299 h 4757746"/>
              <a:gd name="connsiteX1" fmla="*/ 10751325 w 12180637"/>
              <a:gd name="connsiteY1" fmla="*/ 352813 h 4757746"/>
              <a:gd name="connsiteX2" fmla="*/ 11353161 w 12180637"/>
              <a:gd name="connsiteY2" fmla="*/ 340665 h 4757746"/>
              <a:gd name="connsiteX3" fmla="*/ 12180637 w 12180637"/>
              <a:gd name="connsiteY3" fmla="*/ 323963 h 4757746"/>
              <a:gd name="connsiteX4" fmla="*/ 12180637 w 12180637"/>
              <a:gd name="connsiteY4" fmla="*/ 4757746 h 4757746"/>
              <a:gd name="connsiteX5" fmla="*/ 0 w 12180637"/>
              <a:gd name="connsiteY5" fmla="*/ 4757746 h 4757746"/>
              <a:gd name="connsiteX6" fmla="*/ 0 w 12180637"/>
              <a:gd name="connsiteY6" fmla="*/ 384132 h 4757746"/>
              <a:gd name="connsiteX7" fmla="*/ 60108 w 12180637"/>
              <a:gd name="connsiteY7" fmla="*/ 386546 h 4757746"/>
              <a:gd name="connsiteX8" fmla="*/ 1944662 w 12180637"/>
              <a:gd name="connsiteY8" fmla="*/ 373014 h 4757746"/>
              <a:gd name="connsiteX9" fmla="*/ 3226727 w 12180637"/>
              <a:gd name="connsiteY9" fmla="*/ 395666 h 4757746"/>
              <a:gd name="connsiteX10" fmla="*/ 5089365 w 12180637"/>
              <a:gd name="connsiteY10" fmla="*/ 312375 h 4757746"/>
              <a:gd name="connsiteX11" fmla="*/ 9027375 w 12180637"/>
              <a:gd name="connsiteY11" fmla="*/ 342299 h 4757746"/>
              <a:gd name="connsiteX0" fmla="*/ 9027375 w 12180637"/>
              <a:gd name="connsiteY0" fmla="*/ 337966 h 4753413"/>
              <a:gd name="connsiteX1" fmla="*/ 10751325 w 12180637"/>
              <a:gd name="connsiteY1" fmla="*/ 348480 h 4753413"/>
              <a:gd name="connsiteX2" fmla="*/ 12180637 w 12180637"/>
              <a:gd name="connsiteY2" fmla="*/ 319630 h 4753413"/>
              <a:gd name="connsiteX3" fmla="*/ 12180637 w 12180637"/>
              <a:gd name="connsiteY3" fmla="*/ 4753413 h 4753413"/>
              <a:gd name="connsiteX4" fmla="*/ 0 w 12180637"/>
              <a:gd name="connsiteY4" fmla="*/ 4753413 h 4753413"/>
              <a:gd name="connsiteX5" fmla="*/ 0 w 12180637"/>
              <a:gd name="connsiteY5" fmla="*/ 379799 h 4753413"/>
              <a:gd name="connsiteX6" fmla="*/ 60108 w 12180637"/>
              <a:gd name="connsiteY6" fmla="*/ 382213 h 4753413"/>
              <a:gd name="connsiteX7" fmla="*/ 1944662 w 12180637"/>
              <a:gd name="connsiteY7" fmla="*/ 368681 h 4753413"/>
              <a:gd name="connsiteX8" fmla="*/ 3226727 w 12180637"/>
              <a:gd name="connsiteY8" fmla="*/ 391333 h 4753413"/>
              <a:gd name="connsiteX9" fmla="*/ 5089365 w 12180637"/>
              <a:gd name="connsiteY9" fmla="*/ 308042 h 4753413"/>
              <a:gd name="connsiteX10" fmla="*/ 9027375 w 12180637"/>
              <a:gd name="connsiteY10" fmla="*/ 337966 h 4753413"/>
              <a:gd name="connsiteX0" fmla="*/ 9027375 w 12180637"/>
              <a:gd name="connsiteY0" fmla="*/ 37489 h 4452936"/>
              <a:gd name="connsiteX1" fmla="*/ 10751325 w 12180637"/>
              <a:gd name="connsiteY1" fmla="*/ 48003 h 4452936"/>
              <a:gd name="connsiteX2" fmla="*/ 12180637 w 12180637"/>
              <a:gd name="connsiteY2" fmla="*/ 19153 h 4452936"/>
              <a:gd name="connsiteX3" fmla="*/ 12180637 w 12180637"/>
              <a:gd name="connsiteY3" fmla="*/ 4452936 h 4452936"/>
              <a:gd name="connsiteX4" fmla="*/ 0 w 12180637"/>
              <a:gd name="connsiteY4" fmla="*/ 4452936 h 4452936"/>
              <a:gd name="connsiteX5" fmla="*/ 0 w 12180637"/>
              <a:gd name="connsiteY5" fmla="*/ 79322 h 4452936"/>
              <a:gd name="connsiteX6" fmla="*/ 60108 w 12180637"/>
              <a:gd name="connsiteY6" fmla="*/ 81736 h 4452936"/>
              <a:gd name="connsiteX7" fmla="*/ 1944662 w 12180637"/>
              <a:gd name="connsiteY7" fmla="*/ 68204 h 4452936"/>
              <a:gd name="connsiteX8" fmla="*/ 3226727 w 12180637"/>
              <a:gd name="connsiteY8" fmla="*/ 90856 h 4452936"/>
              <a:gd name="connsiteX9" fmla="*/ 5089365 w 12180637"/>
              <a:gd name="connsiteY9" fmla="*/ 7565 h 4452936"/>
              <a:gd name="connsiteX10" fmla="*/ 9027375 w 12180637"/>
              <a:gd name="connsiteY10" fmla="*/ 37489 h 4452936"/>
              <a:gd name="connsiteX0" fmla="*/ 9027375 w 12180637"/>
              <a:gd name="connsiteY0" fmla="*/ 35052 h 4450499"/>
              <a:gd name="connsiteX1" fmla="*/ 10540868 w 12180637"/>
              <a:gd name="connsiteY1" fmla="*/ 30432 h 4450499"/>
              <a:gd name="connsiteX2" fmla="*/ 12180637 w 12180637"/>
              <a:gd name="connsiteY2" fmla="*/ 16716 h 4450499"/>
              <a:gd name="connsiteX3" fmla="*/ 12180637 w 12180637"/>
              <a:gd name="connsiteY3" fmla="*/ 4450499 h 4450499"/>
              <a:gd name="connsiteX4" fmla="*/ 0 w 12180637"/>
              <a:gd name="connsiteY4" fmla="*/ 4450499 h 4450499"/>
              <a:gd name="connsiteX5" fmla="*/ 0 w 12180637"/>
              <a:gd name="connsiteY5" fmla="*/ 76885 h 4450499"/>
              <a:gd name="connsiteX6" fmla="*/ 60108 w 12180637"/>
              <a:gd name="connsiteY6" fmla="*/ 79299 h 4450499"/>
              <a:gd name="connsiteX7" fmla="*/ 1944662 w 12180637"/>
              <a:gd name="connsiteY7" fmla="*/ 65767 h 4450499"/>
              <a:gd name="connsiteX8" fmla="*/ 3226727 w 12180637"/>
              <a:gd name="connsiteY8" fmla="*/ 88419 h 4450499"/>
              <a:gd name="connsiteX9" fmla="*/ 5089365 w 12180637"/>
              <a:gd name="connsiteY9" fmla="*/ 5128 h 4450499"/>
              <a:gd name="connsiteX10" fmla="*/ 9027375 w 12180637"/>
              <a:gd name="connsiteY10" fmla="*/ 35052 h 4450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80637" h="4450499">
                <a:moveTo>
                  <a:pt x="9027375" y="35052"/>
                </a:moveTo>
                <a:lnTo>
                  <a:pt x="10540868" y="30432"/>
                </a:lnTo>
                <a:cubicBezTo>
                  <a:pt x="11066412" y="27376"/>
                  <a:pt x="11405389" y="-13668"/>
                  <a:pt x="12180637" y="16716"/>
                </a:cubicBezTo>
                <a:lnTo>
                  <a:pt x="12180637" y="4450499"/>
                </a:lnTo>
                <a:lnTo>
                  <a:pt x="0" y="4450499"/>
                </a:lnTo>
                <a:lnTo>
                  <a:pt x="0" y="76885"/>
                </a:lnTo>
                <a:lnTo>
                  <a:pt x="60108" y="79299"/>
                </a:lnTo>
                <a:lnTo>
                  <a:pt x="1944662" y="65767"/>
                </a:lnTo>
                <a:cubicBezTo>
                  <a:pt x="2472432" y="67287"/>
                  <a:pt x="2975962" y="93481"/>
                  <a:pt x="3226727" y="88419"/>
                </a:cubicBezTo>
                <a:lnTo>
                  <a:pt x="5089365" y="5128"/>
                </a:lnTo>
                <a:cubicBezTo>
                  <a:pt x="6092425" y="-15118"/>
                  <a:pt x="8118791" y="30835"/>
                  <a:pt x="9027375" y="35052"/>
                </a:cubicBez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830540-C726-46D8-B5EB-855F5506C0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4639389"/>
              </p:ext>
            </p:extLst>
          </p:nvPr>
        </p:nvGraphicFramePr>
        <p:xfrm>
          <a:off x="720725" y="3249612"/>
          <a:ext cx="10728325" cy="2879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06797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6A10F56-4600-4E72-882F-DF9A3D7054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4E7C649-57E0-4A93-B134-67101C072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A35AF4F-B82E-435B-8949-29173A055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5412222" cy="3734405"/>
          </a:xfrm>
          <a:custGeom>
            <a:avLst/>
            <a:gdLst>
              <a:gd name="connsiteX0" fmla="*/ 1441992 w 5412222"/>
              <a:gd name="connsiteY0" fmla="*/ 2504513 h 3734405"/>
              <a:gd name="connsiteX1" fmla="*/ 1566499 w 5412222"/>
              <a:gd name="connsiteY1" fmla="*/ 2518404 h 3734405"/>
              <a:gd name="connsiteX2" fmla="*/ 1750954 w 5412222"/>
              <a:gd name="connsiteY2" fmla="*/ 2629527 h 3734405"/>
              <a:gd name="connsiteX3" fmla="*/ 1714063 w 5412222"/>
              <a:gd name="connsiteY3" fmla="*/ 3370350 h 3734405"/>
              <a:gd name="connsiteX4" fmla="*/ 1548053 w 5412222"/>
              <a:gd name="connsiteY4" fmla="*/ 3703720 h 3734405"/>
              <a:gd name="connsiteX5" fmla="*/ 1345153 w 5412222"/>
              <a:gd name="connsiteY5" fmla="*/ 3722241 h 3734405"/>
              <a:gd name="connsiteX6" fmla="*/ 1142252 w 5412222"/>
              <a:gd name="connsiteY6" fmla="*/ 3611117 h 3734405"/>
              <a:gd name="connsiteX7" fmla="*/ 1123807 w 5412222"/>
              <a:gd name="connsiteY7" fmla="*/ 3388870 h 3734405"/>
              <a:gd name="connsiteX8" fmla="*/ 1160697 w 5412222"/>
              <a:gd name="connsiteY8" fmla="*/ 3018459 h 3734405"/>
              <a:gd name="connsiteX9" fmla="*/ 1179143 w 5412222"/>
              <a:gd name="connsiteY9" fmla="*/ 2851774 h 3734405"/>
              <a:gd name="connsiteX10" fmla="*/ 1197589 w 5412222"/>
              <a:gd name="connsiteY10" fmla="*/ 2722130 h 3734405"/>
              <a:gd name="connsiteX11" fmla="*/ 1345153 w 5412222"/>
              <a:gd name="connsiteY11" fmla="*/ 2518404 h 3734405"/>
              <a:gd name="connsiteX12" fmla="*/ 1441992 w 5412222"/>
              <a:gd name="connsiteY12" fmla="*/ 2504513 h 3734405"/>
              <a:gd name="connsiteX13" fmla="*/ 2975080 w 5412222"/>
              <a:gd name="connsiteY13" fmla="*/ 2484443 h 3734405"/>
              <a:gd name="connsiteX14" fmla="*/ 3097382 w 5412222"/>
              <a:gd name="connsiteY14" fmla="*/ 2507883 h 3734405"/>
              <a:gd name="connsiteX15" fmla="*/ 3189904 w 5412222"/>
              <a:gd name="connsiteY15" fmla="*/ 2581966 h 3734405"/>
              <a:gd name="connsiteX16" fmla="*/ 3263922 w 5412222"/>
              <a:gd name="connsiteY16" fmla="*/ 2730130 h 3734405"/>
              <a:gd name="connsiteX17" fmla="*/ 3356443 w 5412222"/>
              <a:gd name="connsiteY17" fmla="*/ 3322788 h 3734405"/>
              <a:gd name="connsiteX18" fmla="*/ 3337939 w 5412222"/>
              <a:gd name="connsiteY18" fmla="*/ 3545035 h 3734405"/>
              <a:gd name="connsiteX19" fmla="*/ 3282426 w 5412222"/>
              <a:gd name="connsiteY19" fmla="*/ 3637638 h 3734405"/>
              <a:gd name="connsiteX20" fmla="*/ 3171400 w 5412222"/>
              <a:gd name="connsiteY20" fmla="*/ 3674679 h 3734405"/>
              <a:gd name="connsiteX21" fmla="*/ 3115887 w 5412222"/>
              <a:gd name="connsiteY21" fmla="*/ 3693200 h 3734405"/>
              <a:gd name="connsiteX22" fmla="*/ 2967852 w 5412222"/>
              <a:gd name="connsiteY22" fmla="*/ 3674679 h 3734405"/>
              <a:gd name="connsiteX23" fmla="*/ 2838321 w 5412222"/>
              <a:gd name="connsiteY23" fmla="*/ 3563556 h 3734405"/>
              <a:gd name="connsiteX24" fmla="*/ 2782808 w 5412222"/>
              <a:gd name="connsiteY24" fmla="*/ 3359829 h 3734405"/>
              <a:gd name="connsiteX25" fmla="*/ 2764304 w 5412222"/>
              <a:gd name="connsiteY25" fmla="*/ 3156103 h 3734405"/>
              <a:gd name="connsiteX26" fmla="*/ 2708791 w 5412222"/>
              <a:gd name="connsiteY26" fmla="*/ 2878295 h 3734405"/>
              <a:gd name="connsiteX27" fmla="*/ 2690286 w 5412222"/>
              <a:gd name="connsiteY27" fmla="*/ 2637527 h 3734405"/>
              <a:gd name="connsiteX28" fmla="*/ 2912339 w 5412222"/>
              <a:gd name="connsiteY28" fmla="*/ 2489363 h 3734405"/>
              <a:gd name="connsiteX29" fmla="*/ 2975080 w 5412222"/>
              <a:gd name="connsiteY29" fmla="*/ 2484443 h 3734405"/>
              <a:gd name="connsiteX30" fmla="*/ 4122198 w 5412222"/>
              <a:gd name="connsiteY30" fmla="*/ 1964873 h 3734405"/>
              <a:gd name="connsiteX31" fmla="*/ 4289154 w 5412222"/>
              <a:gd name="connsiteY31" fmla="*/ 2020607 h 3734405"/>
              <a:gd name="connsiteX32" fmla="*/ 4437557 w 5412222"/>
              <a:gd name="connsiteY32" fmla="*/ 2169233 h 3734405"/>
              <a:gd name="connsiteX33" fmla="*/ 4567411 w 5412222"/>
              <a:gd name="connsiteY33" fmla="*/ 2336436 h 3734405"/>
              <a:gd name="connsiteX34" fmla="*/ 4752916 w 5412222"/>
              <a:gd name="connsiteY34" fmla="*/ 2540795 h 3734405"/>
              <a:gd name="connsiteX35" fmla="*/ 4882769 w 5412222"/>
              <a:gd name="connsiteY35" fmla="*/ 2763733 h 3734405"/>
              <a:gd name="connsiteX36" fmla="*/ 4771467 w 5412222"/>
              <a:gd name="connsiteY36" fmla="*/ 2986671 h 3734405"/>
              <a:gd name="connsiteX37" fmla="*/ 4567411 w 5412222"/>
              <a:gd name="connsiteY37" fmla="*/ 3060983 h 3734405"/>
              <a:gd name="connsiteX38" fmla="*/ 4474659 w 5412222"/>
              <a:gd name="connsiteY38" fmla="*/ 3042405 h 3734405"/>
              <a:gd name="connsiteX39" fmla="*/ 4344804 w 5412222"/>
              <a:gd name="connsiteY39" fmla="*/ 2949514 h 3734405"/>
              <a:gd name="connsiteX40" fmla="*/ 3955244 w 5412222"/>
              <a:gd name="connsiteY40" fmla="*/ 2466483 h 3734405"/>
              <a:gd name="connsiteX41" fmla="*/ 3862491 w 5412222"/>
              <a:gd name="connsiteY41" fmla="*/ 2280701 h 3734405"/>
              <a:gd name="connsiteX42" fmla="*/ 3881042 w 5412222"/>
              <a:gd name="connsiteY42" fmla="*/ 2169233 h 3734405"/>
              <a:gd name="connsiteX43" fmla="*/ 3936693 w 5412222"/>
              <a:gd name="connsiteY43" fmla="*/ 2076342 h 3734405"/>
              <a:gd name="connsiteX44" fmla="*/ 3992345 w 5412222"/>
              <a:gd name="connsiteY44" fmla="*/ 2039186 h 3734405"/>
              <a:gd name="connsiteX45" fmla="*/ 4122198 w 5412222"/>
              <a:gd name="connsiteY45" fmla="*/ 1964873 h 3734405"/>
              <a:gd name="connsiteX46" fmla="*/ 146310 w 5412222"/>
              <a:gd name="connsiteY46" fmla="*/ 1953889 h 3734405"/>
              <a:gd name="connsiteX47" fmla="*/ 350366 w 5412222"/>
              <a:gd name="connsiteY47" fmla="*/ 2046733 h 3734405"/>
              <a:gd name="connsiteX48" fmla="*/ 443118 w 5412222"/>
              <a:gd name="connsiteY48" fmla="*/ 2232420 h 3734405"/>
              <a:gd name="connsiteX49" fmla="*/ 368916 w 5412222"/>
              <a:gd name="connsiteY49" fmla="*/ 2455245 h 3734405"/>
              <a:gd name="connsiteX50" fmla="*/ 55877 w 5412222"/>
              <a:gd name="connsiteY50" fmla="*/ 2823429 h 3734405"/>
              <a:gd name="connsiteX51" fmla="*/ 0 w 5412222"/>
              <a:gd name="connsiteY51" fmla="*/ 2890207 h 3734405"/>
              <a:gd name="connsiteX52" fmla="*/ 0 w 5412222"/>
              <a:gd name="connsiteY52" fmla="*/ 2010548 h 3734405"/>
              <a:gd name="connsiteX53" fmla="*/ 48920 w 5412222"/>
              <a:gd name="connsiteY53" fmla="*/ 1981743 h 3734405"/>
              <a:gd name="connsiteX54" fmla="*/ 146310 w 5412222"/>
              <a:gd name="connsiteY54" fmla="*/ 1953889 h 3734405"/>
              <a:gd name="connsiteX55" fmla="*/ 4987001 w 5412222"/>
              <a:gd name="connsiteY55" fmla="*/ 730996 h 3734405"/>
              <a:gd name="connsiteX56" fmla="*/ 5079441 w 5412222"/>
              <a:gd name="connsiteY56" fmla="*/ 730996 h 3734405"/>
              <a:gd name="connsiteX57" fmla="*/ 5338271 w 5412222"/>
              <a:gd name="connsiteY57" fmla="*/ 804801 h 3734405"/>
              <a:gd name="connsiteX58" fmla="*/ 5412222 w 5412222"/>
              <a:gd name="connsiteY58" fmla="*/ 970860 h 3734405"/>
              <a:gd name="connsiteX59" fmla="*/ 5412222 w 5412222"/>
              <a:gd name="connsiteY59" fmla="*/ 1100017 h 3734405"/>
              <a:gd name="connsiteX60" fmla="*/ 5338271 w 5412222"/>
              <a:gd name="connsiteY60" fmla="*/ 1266077 h 3734405"/>
              <a:gd name="connsiteX61" fmla="*/ 5171880 w 5412222"/>
              <a:gd name="connsiteY61" fmla="*/ 1339881 h 3734405"/>
              <a:gd name="connsiteX62" fmla="*/ 4913050 w 5412222"/>
              <a:gd name="connsiteY62" fmla="*/ 1339881 h 3734405"/>
              <a:gd name="connsiteX63" fmla="*/ 4580268 w 5412222"/>
              <a:gd name="connsiteY63" fmla="*/ 1339881 h 3734405"/>
              <a:gd name="connsiteX64" fmla="*/ 4413877 w 5412222"/>
              <a:gd name="connsiteY64" fmla="*/ 1321430 h 3734405"/>
              <a:gd name="connsiteX65" fmla="*/ 4247486 w 5412222"/>
              <a:gd name="connsiteY65" fmla="*/ 1247626 h 3734405"/>
              <a:gd name="connsiteX66" fmla="*/ 4192022 w 5412222"/>
              <a:gd name="connsiteY66" fmla="*/ 1118468 h 3734405"/>
              <a:gd name="connsiteX67" fmla="*/ 4192022 w 5412222"/>
              <a:gd name="connsiteY67" fmla="*/ 1026213 h 3734405"/>
              <a:gd name="connsiteX68" fmla="*/ 4247486 w 5412222"/>
              <a:gd name="connsiteY68" fmla="*/ 860154 h 3734405"/>
              <a:gd name="connsiteX69" fmla="*/ 4395389 w 5412222"/>
              <a:gd name="connsiteY69" fmla="*/ 786350 h 3734405"/>
              <a:gd name="connsiteX70" fmla="*/ 4617243 w 5412222"/>
              <a:gd name="connsiteY70" fmla="*/ 767899 h 3734405"/>
              <a:gd name="connsiteX71" fmla="*/ 4987001 w 5412222"/>
              <a:gd name="connsiteY71" fmla="*/ 730996 h 3734405"/>
              <a:gd name="connsiteX72" fmla="*/ 3807960 w 5412222"/>
              <a:gd name="connsiteY72" fmla="*/ 0 h 3734405"/>
              <a:gd name="connsiteX73" fmla="*/ 4404064 w 5412222"/>
              <a:gd name="connsiteY73" fmla="*/ 0 h 3734405"/>
              <a:gd name="connsiteX74" fmla="*/ 4368291 w 5412222"/>
              <a:gd name="connsiteY74" fmla="*/ 41360 h 3734405"/>
              <a:gd name="connsiteX75" fmla="*/ 4329548 w 5412222"/>
              <a:gd name="connsiteY75" fmla="*/ 87787 h 3734405"/>
              <a:gd name="connsiteX76" fmla="*/ 4107495 w 5412222"/>
              <a:gd name="connsiteY76" fmla="*/ 198776 h 3734405"/>
              <a:gd name="connsiteX77" fmla="*/ 3885443 w 5412222"/>
              <a:gd name="connsiteY77" fmla="*/ 106285 h 3734405"/>
              <a:gd name="connsiteX78" fmla="*/ 3818365 w 5412222"/>
              <a:gd name="connsiteY78" fmla="*/ 23043 h 37344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5412222" h="3734405">
                <a:moveTo>
                  <a:pt x="1441992" y="2504513"/>
                </a:moveTo>
                <a:cubicBezTo>
                  <a:pt x="1478883" y="2504513"/>
                  <a:pt x="1520385" y="2509143"/>
                  <a:pt x="1566499" y="2518404"/>
                </a:cubicBezTo>
                <a:cubicBezTo>
                  <a:pt x="1658726" y="2536924"/>
                  <a:pt x="1732509" y="2573965"/>
                  <a:pt x="1750954" y="2629527"/>
                </a:cubicBezTo>
                <a:cubicBezTo>
                  <a:pt x="1787845" y="2703609"/>
                  <a:pt x="1714063" y="3296268"/>
                  <a:pt x="1714063" y="3370350"/>
                </a:cubicBezTo>
                <a:cubicBezTo>
                  <a:pt x="1695617" y="3555556"/>
                  <a:pt x="1658726" y="3666679"/>
                  <a:pt x="1548053" y="3703720"/>
                </a:cubicBezTo>
                <a:cubicBezTo>
                  <a:pt x="1492717" y="3740761"/>
                  <a:pt x="1418935" y="3740761"/>
                  <a:pt x="1345153" y="3722241"/>
                </a:cubicBezTo>
                <a:cubicBezTo>
                  <a:pt x="1252925" y="3722241"/>
                  <a:pt x="1179143" y="3685199"/>
                  <a:pt x="1142252" y="3611117"/>
                </a:cubicBezTo>
                <a:cubicBezTo>
                  <a:pt x="1123807" y="3555556"/>
                  <a:pt x="1105361" y="3481473"/>
                  <a:pt x="1123807" y="3388870"/>
                </a:cubicBezTo>
                <a:cubicBezTo>
                  <a:pt x="1123807" y="3388870"/>
                  <a:pt x="1160697" y="3055500"/>
                  <a:pt x="1160697" y="3018459"/>
                </a:cubicBezTo>
                <a:cubicBezTo>
                  <a:pt x="1160697" y="2962897"/>
                  <a:pt x="1179143" y="2870294"/>
                  <a:pt x="1179143" y="2851774"/>
                </a:cubicBezTo>
                <a:cubicBezTo>
                  <a:pt x="1197589" y="2722130"/>
                  <a:pt x="1197589" y="2722130"/>
                  <a:pt x="1197589" y="2722130"/>
                </a:cubicBezTo>
                <a:cubicBezTo>
                  <a:pt x="1234480" y="2611007"/>
                  <a:pt x="1289816" y="2555445"/>
                  <a:pt x="1345153" y="2518404"/>
                </a:cubicBezTo>
                <a:cubicBezTo>
                  <a:pt x="1372821" y="2509143"/>
                  <a:pt x="1405101" y="2504513"/>
                  <a:pt x="1441992" y="2504513"/>
                </a:cubicBezTo>
                <a:close/>
                <a:moveTo>
                  <a:pt x="2975080" y="2484443"/>
                </a:moveTo>
                <a:cubicBezTo>
                  <a:pt x="3031460" y="2487048"/>
                  <a:pt x="3069626" y="2507883"/>
                  <a:pt x="3097382" y="2507883"/>
                </a:cubicBezTo>
                <a:cubicBezTo>
                  <a:pt x="3134391" y="2526404"/>
                  <a:pt x="3152895" y="2544924"/>
                  <a:pt x="3189904" y="2581966"/>
                </a:cubicBezTo>
                <a:cubicBezTo>
                  <a:pt x="3208409" y="2619007"/>
                  <a:pt x="3226913" y="2656048"/>
                  <a:pt x="3263922" y="2730130"/>
                </a:cubicBezTo>
                <a:cubicBezTo>
                  <a:pt x="3282426" y="2804212"/>
                  <a:pt x="3356443" y="3322788"/>
                  <a:pt x="3356443" y="3322788"/>
                </a:cubicBezTo>
                <a:cubicBezTo>
                  <a:pt x="3374948" y="3433912"/>
                  <a:pt x="3356443" y="3507994"/>
                  <a:pt x="3337939" y="3545035"/>
                </a:cubicBezTo>
                <a:cubicBezTo>
                  <a:pt x="3319435" y="3582076"/>
                  <a:pt x="3300930" y="3619117"/>
                  <a:pt x="3282426" y="3637638"/>
                </a:cubicBezTo>
                <a:cubicBezTo>
                  <a:pt x="3245417" y="3656158"/>
                  <a:pt x="3208409" y="3656158"/>
                  <a:pt x="3171400" y="3674679"/>
                </a:cubicBezTo>
                <a:cubicBezTo>
                  <a:pt x="3152895" y="3674679"/>
                  <a:pt x="3134391" y="3693200"/>
                  <a:pt x="3115887" y="3693200"/>
                </a:cubicBezTo>
                <a:cubicBezTo>
                  <a:pt x="3060374" y="3711720"/>
                  <a:pt x="3004860" y="3711720"/>
                  <a:pt x="2967852" y="3674679"/>
                </a:cubicBezTo>
                <a:cubicBezTo>
                  <a:pt x="2912339" y="3656158"/>
                  <a:pt x="2875330" y="3619117"/>
                  <a:pt x="2838321" y="3563556"/>
                </a:cubicBezTo>
                <a:cubicBezTo>
                  <a:pt x="2801312" y="3507994"/>
                  <a:pt x="2782808" y="3433912"/>
                  <a:pt x="2782808" y="3359829"/>
                </a:cubicBezTo>
                <a:cubicBezTo>
                  <a:pt x="2764304" y="3156103"/>
                  <a:pt x="2764304" y="3156103"/>
                  <a:pt x="2764304" y="3156103"/>
                </a:cubicBezTo>
                <a:cubicBezTo>
                  <a:pt x="2708791" y="2878295"/>
                  <a:pt x="2708791" y="2878295"/>
                  <a:pt x="2708791" y="2878295"/>
                </a:cubicBezTo>
                <a:cubicBezTo>
                  <a:pt x="2671782" y="2767171"/>
                  <a:pt x="2671782" y="2693089"/>
                  <a:pt x="2690286" y="2637527"/>
                </a:cubicBezTo>
                <a:cubicBezTo>
                  <a:pt x="2727295" y="2563445"/>
                  <a:pt x="2801312" y="2489363"/>
                  <a:pt x="2912339" y="2489363"/>
                </a:cubicBezTo>
                <a:cubicBezTo>
                  <a:pt x="2935469" y="2484733"/>
                  <a:pt x="2956286" y="2483575"/>
                  <a:pt x="2975080" y="2484443"/>
                </a:cubicBezTo>
                <a:close/>
                <a:moveTo>
                  <a:pt x="4122198" y="1964873"/>
                </a:moveTo>
                <a:cubicBezTo>
                  <a:pt x="4177850" y="1964873"/>
                  <a:pt x="4233502" y="1983451"/>
                  <a:pt x="4289154" y="2020607"/>
                </a:cubicBezTo>
                <a:cubicBezTo>
                  <a:pt x="4344804" y="2039186"/>
                  <a:pt x="4400456" y="2094920"/>
                  <a:pt x="4437557" y="2169233"/>
                </a:cubicBezTo>
                <a:cubicBezTo>
                  <a:pt x="4567411" y="2336436"/>
                  <a:pt x="4567411" y="2336436"/>
                  <a:pt x="4567411" y="2336436"/>
                </a:cubicBezTo>
                <a:cubicBezTo>
                  <a:pt x="4752916" y="2540795"/>
                  <a:pt x="4752916" y="2540795"/>
                  <a:pt x="4752916" y="2540795"/>
                </a:cubicBezTo>
                <a:cubicBezTo>
                  <a:pt x="4827118" y="2633686"/>
                  <a:pt x="4864220" y="2707999"/>
                  <a:pt x="4882769" y="2763733"/>
                </a:cubicBezTo>
                <a:cubicBezTo>
                  <a:pt x="4882769" y="2838046"/>
                  <a:pt x="4864220" y="2930936"/>
                  <a:pt x="4771467" y="2986671"/>
                </a:cubicBezTo>
                <a:cubicBezTo>
                  <a:pt x="4697264" y="3042405"/>
                  <a:pt x="4623063" y="3060983"/>
                  <a:pt x="4567411" y="3060983"/>
                </a:cubicBezTo>
                <a:cubicBezTo>
                  <a:pt x="4548860" y="3060983"/>
                  <a:pt x="4511759" y="3060983"/>
                  <a:pt x="4474659" y="3042405"/>
                </a:cubicBezTo>
                <a:cubicBezTo>
                  <a:pt x="4437557" y="3023827"/>
                  <a:pt x="4400456" y="2986671"/>
                  <a:pt x="4344804" y="2949514"/>
                </a:cubicBezTo>
                <a:cubicBezTo>
                  <a:pt x="4289154" y="2893780"/>
                  <a:pt x="3955244" y="2466483"/>
                  <a:pt x="3955244" y="2466483"/>
                </a:cubicBezTo>
                <a:cubicBezTo>
                  <a:pt x="3899592" y="2392170"/>
                  <a:pt x="3862491" y="2317858"/>
                  <a:pt x="3862491" y="2280701"/>
                </a:cubicBezTo>
                <a:cubicBezTo>
                  <a:pt x="3862491" y="2224967"/>
                  <a:pt x="3862491" y="2187811"/>
                  <a:pt x="3881042" y="2169233"/>
                </a:cubicBezTo>
                <a:cubicBezTo>
                  <a:pt x="3899592" y="2132076"/>
                  <a:pt x="3918143" y="2113498"/>
                  <a:pt x="3936693" y="2076342"/>
                </a:cubicBezTo>
                <a:cubicBezTo>
                  <a:pt x="3973794" y="2057764"/>
                  <a:pt x="3992345" y="2039186"/>
                  <a:pt x="3992345" y="2039186"/>
                </a:cubicBezTo>
                <a:cubicBezTo>
                  <a:pt x="4029446" y="2002029"/>
                  <a:pt x="4085097" y="1983451"/>
                  <a:pt x="4122198" y="1964873"/>
                </a:cubicBezTo>
                <a:close/>
                <a:moveTo>
                  <a:pt x="146310" y="1953889"/>
                </a:moveTo>
                <a:cubicBezTo>
                  <a:pt x="201962" y="1953889"/>
                  <a:pt x="276164" y="1991027"/>
                  <a:pt x="350366" y="2046733"/>
                </a:cubicBezTo>
                <a:cubicBezTo>
                  <a:pt x="424568" y="2102439"/>
                  <a:pt x="443118" y="2176714"/>
                  <a:pt x="443118" y="2232420"/>
                </a:cubicBezTo>
                <a:cubicBezTo>
                  <a:pt x="443118" y="2288126"/>
                  <a:pt x="424568" y="2362401"/>
                  <a:pt x="368916" y="2455245"/>
                </a:cubicBezTo>
                <a:cubicBezTo>
                  <a:pt x="368916" y="2455245"/>
                  <a:pt x="181092" y="2674589"/>
                  <a:pt x="55877" y="2823429"/>
                </a:cubicBezTo>
                <a:lnTo>
                  <a:pt x="0" y="2890207"/>
                </a:lnTo>
                <a:lnTo>
                  <a:pt x="0" y="2010548"/>
                </a:lnTo>
                <a:lnTo>
                  <a:pt x="48920" y="1981743"/>
                </a:lnTo>
                <a:cubicBezTo>
                  <a:pt x="86021" y="1963174"/>
                  <a:pt x="118485" y="1953889"/>
                  <a:pt x="146310" y="1953889"/>
                </a:cubicBezTo>
                <a:close/>
                <a:moveTo>
                  <a:pt x="4987001" y="730996"/>
                </a:moveTo>
                <a:cubicBezTo>
                  <a:pt x="5079441" y="730996"/>
                  <a:pt x="5079441" y="730996"/>
                  <a:pt x="5079441" y="730996"/>
                </a:cubicBezTo>
                <a:cubicBezTo>
                  <a:pt x="5190368" y="749448"/>
                  <a:pt x="5282808" y="786350"/>
                  <a:pt x="5338271" y="804801"/>
                </a:cubicBezTo>
                <a:cubicBezTo>
                  <a:pt x="5393734" y="841703"/>
                  <a:pt x="5412222" y="897056"/>
                  <a:pt x="5412222" y="970860"/>
                </a:cubicBezTo>
                <a:cubicBezTo>
                  <a:pt x="5412222" y="1007762"/>
                  <a:pt x="5412222" y="1044664"/>
                  <a:pt x="5412222" y="1100017"/>
                </a:cubicBezTo>
                <a:cubicBezTo>
                  <a:pt x="5393734" y="1155371"/>
                  <a:pt x="5375246" y="1210724"/>
                  <a:pt x="5338271" y="1266077"/>
                </a:cubicBezTo>
                <a:cubicBezTo>
                  <a:pt x="5301295" y="1302979"/>
                  <a:pt x="5245832" y="1321430"/>
                  <a:pt x="5171880" y="1339881"/>
                </a:cubicBezTo>
                <a:cubicBezTo>
                  <a:pt x="5060954" y="1339881"/>
                  <a:pt x="5171880" y="1358332"/>
                  <a:pt x="4913050" y="1339881"/>
                </a:cubicBezTo>
                <a:cubicBezTo>
                  <a:pt x="4635731" y="1339881"/>
                  <a:pt x="4580268" y="1339881"/>
                  <a:pt x="4580268" y="1339881"/>
                </a:cubicBezTo>
                <a:cubicBezTo>
                  <a:pt x="4413877" y="1321430"/>
                  <a:pt x="4413877" y="1321430"/>
                  <a:pt x="4413877" y="1321430"/>
                </a:cubicBezTo>
                <a:cubicBezTo>
                  <a:pt x="4321437" y="1302979"/>
                  <a:pt x="4265974" y="1284528"/>
                  <a:pt x="4247486" y="1247626"/>
                </a:cubicBezTo>
                <a:cubicBezTo>
                  <a:pt x="4210510" y="1210724"/>
                  <a:pt x="4192022" y="1173821"/>
                  <a:pt x="4192022" y="1118468"/>
                </a:cubicBezTo>
                <a:cubicBezTo>
                  <a:pt x="4192022" y="1118468"/>
                  <a:pt x="4192022" y="1081566"/>
                  <a:pt x="4192022" y="1026213"/>
                </a:cubicBezTo>
                <a:cubicBezTo>
                  <a:pt x="4192022" y="970860"/>
                  <a:pt x="4210510" y="915507"/>
                  <a:pt x="4247486" y="860154"/>
                </a:cubicBezTo>
                <a:cubicBezTo>
                  <a:pt x="4265974" y="823252"/>
                  <a:pt x="4321437" y="786350"/>
                  <a:pt x="4395389" y="786350"/>
                </a:cubicBezTo>
                <a:cubicBezTo>
                  <a:pt x="4487828" y="767899"/>
                  <a:pt x="4561780" y="767899"/>
                  <a:pt x="4617243" y="767899"/>
                </a:cubicBezTo>
                <a:cubicBezTo>
                  <a:pt x="4783634" y="749448"/>
                  <a:pt x="4876074" y="730996"/>
                  <a:pt x="4987001" y="730996"/>
                </a:cubicBezTo>
                <a:close/>
                <a:moveTo>
                  <a:pt x="3807960" y="0"/>
                </a:moveTo>
                <a:lnTo>
                  <a:pt x="4404064" y="0"/>
                </a:lnTo>
                <a:lnTo>
                  <a:pt x="4368291" y="41360"/>
                </a:lnTo>
                <a:cubicBezTo>
                  <a:pt x="4352100" y="60329"/>
                  <a:pt x="4338800" y="76226"/>
                  <a:pt x="4329548" y="87787"/>
                </a:cubicBezTo>
                <a:cubicBezTo>
                  <a:pt x="4255530" y="161780"/>
                  <a:pt x="4181513" y="198776"/>
                  <a:pt x="4107495" y="198776"/>
                </a:cubicBezTo>
                <a:cubicBezTo>
                  <a:pt x="4033478" y="217275"/>
                  <a:pt x="3959460" y="180278"/>
                  <a:pt x="3885443" y="106285"/>
                </a:cubicBezTo>
                <a:cubicBezTo>
                  <a:pt x="3857687" y="78538"/>
                  <a:pt x="3834556" y="50790"/>
                  <a:pt x="3818365" y="2304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>
              <a:solidFill>
                <a:schemeClr val="accent3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DF9244-2252-104A-BB95-B7B7DEC70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1"/>
            <a:ext cx="3095626" cy="1477328"/>
          </a:xfrm>
        </p:spPr>
        <p:txBody>
          <a:bodyPr>
            <a:normAutofit/>
          </a:bodyPr>
          <a:lstStyle/>
          <a:p>
            <a:r>
              <a:rPr lang="en-US" dirty="0"/>
              <a:t>Since Nov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41E51-B0C2-7240-836C-C22F3B957C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4000" y="633600"/>
            <a:ext cx="4991962" cy="5135374"/>
          </a:xfrm>
        </p:spPr>
        <p:txBody>
          <a:bodyPr>
            <a:normAutofit/>
          </a:bodyPr>
          <a:lstStyle/>
          <a:p>
            <a:r>
              <a:rPr lang="en-US" sz="2400" dirty="0"/>
              <a:t>Online Taping has been supported by 5 college students, 3 members and 2 non-members, participating in our worship scholar program.  Three are “employed” as singers/choral scholars (they have been with us since the Fall of 2019) and two are av scholars that film/tape/record the service.</a:t>
            </a:r>
          </a:p>
        </p:txBody>
      </p:sp>
    </p:spTree>
    <p:extLst>
      <p:ext uri="{BB962C8B-B14F-4D97-AF65-F5344CB8AC3E}">
        <p14:creationId xmlns:p14="http://schemas.microsoft.com/office/powerpoint/2010/main" val="35137711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6A10F56-4600-4E72-882F-DF9A3D7054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4E7C649-57E0-4A93-B134-67101C072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A35AF4F-B82E-435B-8949-29173A055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5412222" cy="3734405"/>
          </a:xfrm>
          <a:custGeom>
            <a:avLst/>
            <a:gdLst>
              <a:gd name="connsiteX0" fmla="*/ 1441992 w 5412222"/>
              <a:gd name="connsiteY0" fmla="*/ 2504513 h 3734405"/>
              <a:gd name="connsiteX1" fmla="*/ 1566499 w 5412222"/>
              <a:gd name="connsiteY1" fmla="*/ 2518404 h 3734405"/>
              <a:gd name="connsiteX2" fmla="*/ 1750954 w 5412222"/>
              <a:gd name="connsiteY2" fmla="*/ 2629527 h 3734405"/>
              <a:gd name="connsiteX3" fmla="*/ 1714063 w 5412222"/>
              <a:gd name="connsiteY3" fmla="*/ 3370350 h 3734405"/>
              <a:gd name="connsiteX4" fmla="*/ 1548053 w 5412222"/>
              <a:gd name="connsiteY4" fmla="*/ 3703720 h 3734405"/>
              <a:gd name="connsiteX5" fmla="*/ 1345153 w 5412222"/>
              <a:gd name="connsiteY5" fmla="*/ 3722241 h 3734405"/>
              <a:gd name="connsiteX6" fmla="*/ 1142252 w 5412222"/>
              <a:gd name="connsiteY6" fmla="*/ 3611117 h 3734405"/>
              <a:gd name="connsiteX7" fmla="*/ 1123807 w 5412222"/>
              <a:gd name="connsiteY7" fmla="*/ 3388870 h 3734405"/>
              <a:gd name="connsiteX8" fmla="*/ 1160697 w 5412222"/>
              <a:gd name="connsiteY8" fmla="*/ 3018459 h 3734405"/>
              <a:gd name="connsiteX9" fmla="*/ 1179143 w 5412222"/>
              <a:gd name="connsiteY9" fmla="*/ 2851774 h 3734405"/>
              <a:gd name="connsiteX10" fmla="*/ 1197589 w 5412222"/>
              <a:gd name="connsiteY10" fmla="*/ 2722130 h 3734405"/>
              <a:gd name="connsiteX11" fmla="*/ 1345153 w 5412222"/>
              <a:gd name="connsiteY11" fmla="*/ 2518404 h 3734405"/>
              <a:gd name="connsiteX12" fmla="*/ 1441992 w 5412222"/>
              <a:gd name="connsiteY12" fmla="*/ 2504513 h 3734405"/>
              <a:gd name="connsiteX13" fmla="*/ 2975080 w 5412222"/>
              <a:gd name="connsiteY13" fmla="*/ 2484443 h 3734405"/>
              <a:gd name="connsiteX14" fmla="*/ 3097382 w 5412222"/>
              <a:gd name="connsiteY14" fmla="*/ 2507883 h 3734405"/>
              <a:gd name="connsiteX15" fmla="*/ 3189904 w 5412222"/>
              <a:gd name="connsiteY15" fmla="*/ 2581966 h 3734405"/>
              <a:gd name="connsiteX16" fmla="*/ 3263922 w 5412222"/>
              <a:gd name="connsiteY16" fmla="*/ 2730130 h 3734405"/>
              <a:gd name="connsiteX17" fmla="*/ 3356443 w 5412222"/>
              <a:gd name="connsiteY17" fmla="*/ 3322788 h 3734405"/>
              <a:gd name="connsiteX18" fmla="*/ 3337939 w 5412222"/>
              <a:gd name="connsiteY18" fmla="*/ 3545035 h 3734405"/>
              <a:gd name="connsiteX19" fmla="*/ 3282426 w 5412222"/>
              <a:gd name="connsiteY19" fmla="*/ 3637638 h 3734405"/>
              <a:gd name="connsiteX20" fmla="*/ 3171400 w 5412222"/>
              <a:gd name="connsiteY20" fmla="*/ 3674679 h 3734405"/>
              <a:gd name="connsiteX21" fmla="*/ 3115887 w 5412222"/>
              <a:gd name="connsiteY21" fmla="*/ 3693200 h 3734405"/>
              <a:gd name="connsiteX22" fmla="*/ 2967852 w 5412222"/>
              <a:gd name="connsiteY22" fmla="*/ 3674679 h 3734405"/>
              <a:gd name="connsiteX23" fmla="*/ 2838321 w 5412222"/>
              <a:gd name="connsiteY23" fmla="*/ 3563556 h 3734405"/>
              <a:gd name="connsiteX24" fmla="*/ 2782808 w 5412222"/>
              <a:gd name="connsiteY24" fmla="*/ 3359829 h 3734405"/>
              <a:gd name="connsiteX25" fmla="*/ 2764304 w 5412222"/>
              <a:gd name="connsiteY25" fmla="*/ 3156103 h 3734405"/>
              <a:gd name="connsiteX26" fmla="*/ 2708791 w 5412222"/>
              <a:gd name="connsiteY26" fmla="*/ 2878295 h 3734405"/>
              <a:gd name="connsiteX27" fmla="*/ 2690286 w 5412222"/>
              <a:gd name="connsiteY27" fmla="*/ 2637527 h 3734405"/>
              <a:gd name="connsiteX28" fmla="*/ 2912339 w 5412222"/>
              <a:gd name="connsiteY28" fmla="*/ 2489363 h 3734405"/>
              <a:gd name="connsiteX29" fmla="*/ 2975080 w 5412222"/>
              <a:gd name="connsiteY29" fmla="*/ 2484443 h 3734405"/>
              <a:gd name="connsiteX30" fmla="*/ 4122198 w 5412222"/>
              <a:gd name="connsiteY30" fmla="*/ 1964873 h 3734405"/>
              <a:gd name="connsiteX31" fmla="*/ 4289154 w 5412222"/>
              <a:gd name="connsiteY31" fmla="*/ 2020607 h 3734405"/>
              <a:gd name="connsiteX32" fmla="*/ 4437557 w 5412222"/>
              <a:gd name="connsiteY32" fmla="*/ 2169233 h 3734405"/>
              <a:gd name="connsiteX33" fmla="*/ 4567411 w 5412222"/>
              <a:gd name="connsiteY33" fmla="*/ 2336436 h 3734405"/>
              <a:gd name="connsiteX34" fmla="*/ 4752916 w 5412222"/>
              <a:gd name="connsiteY34" fmla="*/ 2540795 h 3734405"/>
              <a:gd name="connsiteX35" fmla="*/ 4882769 w 5412222"/>
              <a:gd name="connsiteY35" fmla="*/ 2763733 h 3734405"/>
              <a:gd name="connsiteX36" fmla="*/ 4771467 w 5412222"/>
              <a:gd name="connsiteY36" fmla="*/ 2986671 h 3734405"/>
              <a:gd name="connsiteX37" fmla="*/ 4567411 w 5412222"/>
              <a:gd name="connsiteY37" fmla="*/ 3060983 h 3734405"/>
              <a:gd name="connsiteX38" fmla="*/ 4474659 w 5412222"/>
              <a:gd name="connsiteY38" fmla="*/ 3042405 h 3734405"/>
              <a:gd name="connsiteX39" fmla="*/ 4344804 w 5412222"/>
              <a:gd name="connsiteY39" fmla="*/ 2949514 h 3734405"/>
              <a:gd name="connsiteX40" fmla="*/ 3955244 w 5412222"/>
              <a:gd name="connsiteY40" fmla="*/ 2466483 h 3734405"/>
              <a:gd name="connsiteX41" fmla="*/ 3862491 w 5412222"/>
              <a:gd name="connsiteY41" fmla="*/ 2280701 h 3734405"/>
              <a:gd name="connsiteX42" fmla="*/ 3881042 w 5412222"/>
              <a:gd name="connsiteY42" fmla="*/ 2169233 h 3734405"/>
              <a:gd name="connsiteX43" fmla="*/ 3936693 w 5412222"/>
              <a:gd name="connsiteY43" fmla="*/ 2076342 h 3734405"/>
              <a:gd name="connsiteX44" fmla="*/ 3992345 w 5412222"/>
              <a:gd name="connsiteY44" fmla="*/ 2039186 h 3734405"/>
              <a:gd name="connsiteX45" fmla="*/ 4122198 w 5412222"/>
              <a:gd name="connsiteY45" fmla="*/ 1964873 h 3734405"/>
              <a:gd name="connsiteX46" fmla="*/ 146310 w 5412222"/>
              <a:gd name="connsiteY46" fmla="*/ 1953889 h 3734405"/>
              <a:gd name="connsiteX47" fmla="*/ 350366 w 5412222"/>
              <a:gd name="connsiteY47" fmla="*/ 2046733 h 3734405"/>
              <a:gd name="connsiteX48" fmla="*/ 443118 w 5412222"/>
              <a:gd name="connsiteY48" fmla="*/ 2232420 h 3734405"/>
              <a:gd name="connsiteX49" fmla="*/ 368916 w 5412222"/>
              <a:gd name="connsiteY49" fmla="*/ 2455245 h 3734405"/>
              <a:gd name="connsiteX50" fmla="*/ 55877 w 5412222"/>
              <a:gd name="connsiteY50" fmla="*/ 2823429 h 3734405"/>
              <a:gd name="connsiteX51" fmla="*/ 0 w 5412222"/>
              <a:gd name="connsiteY51" fmla="*/ 2890207 h 3734405"/>
              <a:gd name="connsiteX52" fmla="*/ 0 w 5412222"/>
              <a:gd name="connsiteY52" fmla="*/ 2010548 h 3734405"/>
              <a:gd name="connsiteX53" fmla="*/ 48920 w 5412222"/>
              <a:gd name="connsiteY53" fmla="*/ 1981743 h 3734405"/>
              <a:gd name="connsiteX54" fmla="*/ 146310 w 5412222"/>
              <a:gd name="connsiteY54" fmla="*/ 1953889 h 3734405"/>
              <a:gd name="connsiteX55" fmla="*/ 4987001 w 5412222"/>
              <a:gd name="connsiteY55" fmla="*/ 730996 h 3734405"/>
              <a:gd name="connsiteX56" fmla="*/ 5079441 w 5412222"/>
              <a:gd name="connsiteY56" fmla="*/ 730996 h 3734405"/>
              <a:gd name="connsiteX57" fmla="*/ 5338271 w 5412222"/>
              <a:gd name="connsiteY57" fmla="*/ 804801 h 3734405"/>
              <a:gd name="connsiteX58" fmla="*/ 5412222 w 5412222"/>
              <a:gd name="connsiteY58" fmla="*/ 970860 h 3734405"/>
              <a:gd name="connsiteX59" fmla="*/ 5412222 w 5412222"/>
              <a:gd name="connsiteY59" fmla="*/ 1100017 h 3734405"/>
              <a:gd name="connsiteX60" fmla="*/ 5338271 w 5412222"/>
              <a:gd name="connsiteY60" fmla="*/ 1266077 h 3734405"/>
              <a:gd name="connsiteX61" fmla="*/ 5171880 w 5412222"/>
              <a:gd name="connsiteY61" fmla="*/ 1339881 h 3734405"/>
              <a:gd name="connsiteX62" fmla="*/ 4913050 w 5412222"/>
              <a:gd name="connsiteY62" fmla="*/ 1339881 h 3734405"/>
              <a:gd name="connsiteX63" fmla="*/ 4580268 w 5412222"/>
              <a:gd name="connsiteY63" fmla="*/ 1339881 h 3734405"/>
              <a:gd name="connsiteX64" fmla="*/ 4413877 w 5412222"/>
              <a:gd name="connsiteY64" fmla="*/ 1321430 h 3734405"/>
              <a:gd name="connsiteX65" fmla="*/ 4247486 w 5412222"/>
              <a:gd name="connsiteY65" fmla="*/ 1247626 h 3734405"/>
              <a:gd name="connsiteX66" fmla="*/ 4192022 w 5412222"/>
              <a:gd name="connsiteY66" fmla="*/ 1118468 h 3734405"/>
              <a:gd name="connsiteX67" fmla="*/ 4192022 w 5412222"/>
              <a:gd name="connsiteY67" fmla="*/ 1026213 h 3734405"/>
              <a:gd name="connsiteX68" fmla="*/ 4247486 w 5412222"/>
              <a:gd name="connsiteY68" fmla="*/ 860154 h 3734405"/>
              <a:gd name="connsiteX69" fmla="*/ 4395389 w 5412222"/>
              <a:gd name="connsiteY69" fmla="*/ 786350 h 3734405"/>
              <a:gd name="connsiteX70" fmla="*/ 4617243 w 5412222"/>
              <a:gd name="connsiteY70" fmla="*/ 767899 h 3734405"/>
              <a:gd name="connsiteX71" fmla="*/ 4987001 w 5412222"/>
              <a:gd name="connsiteY71" fmla="*/ 730996 h 3734405"/>
              <a:gd name="connsiteX72" fmla="*/ 3807960 w 5412222"/>
              <a:gd name="connsiteY72" fmla="*/ 0 h 3734405"/>
              <a:gd name="connsiteX73" fmla="*/ 4404064 w 5412222"/>
              <a:gd name="connsiteY73" fmla="*/ 0 h 3734405"/>
              <a:gd name="connsiteX74" fmla="*/ 4368291 w 5412222"/>
              <a:gd name="connsiteY74" fmla="*/ 41360 h 3734405"/>
              <a:gd name="connsiteX75" fmla="*/ 4329548 w 5412222"/>
              <a:gd name="connsiteY75" fmla="*/ 87787 h 3734405"/>
              <a:gd name="connsiteX76" fmla="*/ 4107495 w 5412222"/>
              <a:gd name="connsiteY76" fmla="*/ 198776 h 3734405"/>
              <a:gd name="connsiteX77" fmla="*/ 3885443 w 5412222"/>
              <a:gd name="connsiteY77" fmla="*/ 106285 h 3734405"/>
              <a:gd name="connsiteX78" fmla="*/ 3818365 w 5412222"/>
              <a:gd name="connsiteY78" fmla="*/ 23043 h 37344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5412222" h="3734405">
                <a:moveTo>
                  <a:pt x="1441992" y="2504513"/>
                </a:moveTo>
                <a:cubicBezTo>
                  <a:pt x="1478883" y="2504513"/>
                  <a:pt x="1520385" y="2509143"/>
                  <a:pt x="1566499" y="2518404"/>
                </a:cubicBezTo>
                <a:cubicBezTo>
                  <a:pt x="1658726" y="2536924"/>
                  <a:pt x="1732509" y="2573965"/>
                  <a:pt x="1750954" y="2629527"/>
                </a:cubicBezTo>
                <a:cubicBezTo>
                  <a:pt x="1787845" y="2703609"/>
                  <a:pt x="1714063" y="3296268"/>
                  <a:pt x="1714063" y="3370350"/>
                </a:cubicBezTo>
                <a:cubicBezTo>
                  <a:pt x="1695617" y="3555556"/>
                  <a:pt x="1658726" y="3666679"/>
                  <a:pt x="1548053" y="3703720"/>
                </a:cubicBezTo>
                <a:cubicBezTo>
                  <a:pt x="1492717" y="3740761"/>
                  <a:pt x="1418935" y="3740761"/>
                  <a:pt x="1345153" y="3722241"/>
                </a:cubicBezTo>
                <a:cubicBezTo>
                  <a:pt x="1252925" y="3722241"/>
                  <a:pt x="1179143" y="3685199"/>
                  <a:pt x="1142252" y="3611117"/>
                </a:cubicBezTo>
                <a:cubicBezTo>
                  <a:pt x="1123807" y="3555556"/>
                  <a:pt x="1105361" y="3481473"/>
                  <a:pt x="1123807" y="3388870"/>
                </a:cubicBezTo>
                <a:cubicBezTo>
                  <a:pt x="1123807" y="3388870"/>
                  <a:pt x="1160697" y="3055500"/>
                  <a:pt x="1160697" y="3018459"/>
                </a:cubicBezTo>
                <a:cubicBezTo>
                  <a:pt x="1160697" y="2962897"/>
                  <a:pt x="1179143" y="2870294"/>
                  <a:pt x="1179143" y="2851774"/>
                </a:cubicBezTo>
                <a:cubicBezTo>
                  <a:pt x="1197589" y="2722130"/>
                  <a:pt x="1197589" y="2722130"/>
                  <a:pt x="1197589" y="2722130"/>
                </a:cubicBezTo>
                <a:cubicBezTo>
                  <a:pt x="1234480" y="2611007"/>
                  <a:pt x="1289816" y="2555445"/>
                  <a:pt x="1345153" y="2518404"/>
                </a:cubicBezTo>
                <a:cubicBezTo>
                  <a:pt x="1372821" y="2509143"/>
                  <a:pt x="1405101" y="2504513"/>
                  <a:pt x="1441992" y="2504513"/>
                </a:cubicBezTo>
                <a:close/>
                <a:moveTo>
                  <a:pt x="2975080" y="2484443"/>
                </a:moveTo>
                <a:cubicBezTo>
                  <a:pt x="3031460" y="2487048"/>
                  <a:pt x="3069626" y="2507883"/>
                  <a:pt x="3097382" y="2507883"/>
                </a:cubicBezTo>
                <a:cubicBezTo>
                  <a:pt x="3134391" y="2526404"/>
                  <a:pt x="3152895" y="2544924"/>
                  <a:pt x="3189904" y="2581966"/>
                </a:cubicBezTo>
                <a:cubicBezTo>
                  <a:pt x="3208409" y="2619007"/>
                  <a:pt x="3226913" y="2656048"/>
                  <a:pt x="3263922" y="2730130"/>
                </a:cubicBezTo>
                <a:cubicBezTo>
                  <a:pt x="3282426" y="2804212"/>
                  <a:pt x="3356443" y="3322788"/>
                  <a:pt x="3356443" y="3322788"/>
                </a:cubicBezTo>
                <a:cubicBezTo>
                  <a:pt x="3374948" y="3433912"/>
                  <a:pt x="3356443" y="3507994"/>
                  <a:pt x="3337939" y="3545035"/>
                </a:cubicBezTo>
                <a:cubicBezTo>
                  <a:pt x="3319435" y="3582076"/>
                  <a:pt x="3300930" y="3619117"/>
                  <a:pt x="3282426" y="3637638"/>
                </a:cubicBezTo>
                <a:cubicBezTo>
                  <a:pt x="3245417" y="3656158"/>
                  <a:pt x="3208409" y="3656158"/>
                  <a:pt x="3171400" y="3674679"/>
                </a:cubicBezTo>
                <a:cubicBezTo>
                  <a:pt x="3152895" y="3674679"/>
                  <a:pt x="3134391" y="3693200"/>
                  <a:pt x="3115887" y="3693200"/>
                </a:cubicBezTo>
                <a:cubicBezTo>
                  <a:pt x="3060374" y="3711720"/>
                  <a:pt x="3004860" y="3711720"/>
                  <a:pt x="2967852" y="3674679"/>
                </a:cubicBezTo>
                <a:cubicBezTo>
                  <a:pt x="2912339" y="3656158"/>
                  <a:pt x="2875330" y="3619117"/>
                  <a:pt x="2838321" y="3563556"/>
                </a:cubicBezTo>
                <a:cubicBezTo>
                  <a:pt x="2801312" y="3507994"/>
                  <a:pt x="2782808" y="3433912"/>
                  <a:pt x="2782808" y="3359829"/>
                </a:cubicBezTo>
                <a:cubicBezTo>
                  <a:pt x="2764304" y="3156103"/>
                  <a:pt x="2764304" y="3156103"/>
                  <a:pt x="2764304" y="3156103"/>
                </a:cubicBezTo>
                <a:cubicBezTo>
                  <a:pt x="2708791" y="2878295"/>
                  <a:pt x="2708791" y="2878295"/>
                  <a:pt x="2708791" y="2878295"/>
                </a:cubicBezTo>
                <a:cubicBezTo>
                  <a:pt x="2671782" y="2767171"/>
                  <a:pt x="2671782" y="2693089"/>
                  <a:pt x="2690286" y="2637527"/>
                </a:cubicBezTo>
                <a:cubicBezTo>
                  <a:pt x="2727295" y="2563445"/>
                  <a:pt x="2801312" y="2489363"/>
                  <a:pt x="2912339" y="2489363"/>
                </a:cubicBezTo>
                <a:cubicBezTo>
                  <a:pt x="2935469" y="2484733"/>
                  <a:pt x="2956286" y="2483575"/>
                  <a:pt x="2975080" y="2484443"/>
                </a:cubicBezTo>
                <a:close/>
                <a:moveTo>
                  <a:pt x="4122198" y="1964873"/>
                </a:moveTo>
                <a:cubicBezTo>
                  <a:pt x="4177850" y="1964873"/>
                  <a:pt x="4233502" y="1983451"/>
                  <a:pt x="4289154" y="2020607"/>
                </a:cubicBezTo>
                <a:cubicBezTo>
                  <a:pt x="4344804" y="2039186"/>
                  <a:pt x="4400456" y="2094920"/>
                  <a:pt x="4437557" y="2169233"/>
                </a:cubicBezTo>
                <a:cubicBezTo>
                  <a:pt x="4567411" y="2336436"/>
                  <a:pt x="4567411" y="2336436"/>
                  <a:pt x="4567411" y="2336436"/>
                </a:cubicBezTo>
                <a:cubicBezTo>
                  <a:pt x="4752916" y="2540795"/>
                  <a:pt x="4752916" y="2540795"/>
                  <a:pt x="4752916" y="2540795"/>
                </a:cubicBezTo>
                <a:cubicBezTo>
                  <a:pt x="4827118" y="2633686"/>
                  <a:pt x="4864220" y="2707999"/>
                  <a:pt x="4882769" y="2763733"/>
                </a:cubicBezTo>
                <a:cubicBezTo>
                  <a:pt x="4882769" y="2838046"/>
                  <a:pt x="4864220" y="2930936"/>
                  <a:pt x="4771467" y="2986671"/>
                </a:cubicBezTo>
                <a:cubicBezTo>
                  <a:pt x="4697264" y="3042405"/>
                  <a:pt x="4623063" y="3060983"/>
                  <a:pt x="4567411" y="3060983"/>
                </a:cubicBezTo>
                <a:cubicBezTo>
                  <a:pt x="4548860" y="3060983"/>
                  <a:pt x="4511759" y="3060983"/>
                  <a:pt x="4474659" y="3042405"/>
                </a:cubicBezTo>
                <a:cubicBezTo>
                  <a:pt x="4437557" y="3023827"/>
                  <a:pt x="4400456" y="2986671"/>
                  <a:pt x="4344804" y="2949514"/>
                </a:cubicBezTo>
                <a:cubicBezTo>
                  <a:pt x="4289154" y="2893780"/>
                  <a:pt x="3955244" y="2466483"/>
                  <a:pt x="3955244" y="2466483"/>
                </a:cubicBezTo>
                <a:cubicBezTo>
                  <a:pt x="3899592" y="2392170"/>
                  <a:pt x="3862491" y="2317858"/>
                  <a:pt x="3862491" y="2280701"/>
                </a:cubicBezTo>
                <a:cubicBezTo>
                  <a:pt x="3862491" y="2224967"/>
                  <a:pt x="3862491" y="2187811"/>
                  <a:pt x="3881042" y="2169233"/>
                </a:cubicBezTo>
                <a:cubicBezTo>
                  <a:pt x="3899592" y="2132076"/>
                  <a:pt x="3918143" y="2113498"/>
                  <a:pt x="3936693" y="2076342"/>
                </a:cubicBezTo>
                <a:cubicBezTo>
                  <a:pt x="3973794" y="2057764"/>
                  <a:pt x="3992345" y="2039186"/>
                  <a:pt x="3992345" y="2039186"/>
                </a:cubicBezTo>
                <a:cubicBezTo>
                  <a:pt x="4029446" y="2002029"/>
                  <a:pt x="4085097" y="1983451"/>
                  <a:pt x="4122198" y="1964873"/>
                </a:cubicBezTo>
                <a:close/>
                <a:moveTo>
                  <a:pt x="146310" y="1953889"/>
                </a:moveTo>
                <a:cubicBezTo>
                  <a:pt x="201962" y="1953889"/>
                  <a:pt x="276164" y="1991027"/>
                  <a:pt x="350366" y="2046733"/>
                </a:cubicBezTo>
                <a:cubicBezTo>
                  <a:pt x="424568" y="2102439"/>
                  <a:pt x="443118" y="2176714"/>
                  <a:pt x="443118" y="2232420"/>
                </a:cubicBezTo>
                <a:cubicBezTo>
                  <a:pt x="443118" y="2288126"/>
                  <a:pt x="424568" y="2362401"/>
                  <a:pt x="368916" y="2455245"/>
                </a:cubicBezTo>
                <a:cubicBezTo>
                  <a:pt x="368916" y="2455245"/>
                  <a:pt x="181092" y="2674589"/>
                  <a:pt x="55877" y="2823429"/>
                </a:cubicBezTo>
                <a:lnTo>
                  <a:pt x="0" y="2890207"/>
                </a:lnTo>
                <a:lnTo>
                  <a:pt x="0" y="2010548"/>
                </a:lnTo>
                <a:lnTo>
                  <a:pt x="48920" y="1981743"/>
                </a:lnTo>
                <a:cubicBezTo>
                  <a:pt x="86021" y="1963174"/>
                  <a:pt x="118485" y="1953889"/>
                  <a:pt x="146310" y="1953889"/>
                </a:cubicBezTo>
                <a:close/>
                <a:moveTo>
                  <a:pt x="4987001" y="730996"/>
                </a:moveTo>
                <a:cubicBezTo>
                  <a:pt x="5079441" y="730996"/>
                  <a:pt x="5079441" y="730996"/>
                  <a:pt x="5079441" y="730996"/>
                </a:cubicBezTo>
                <a:cubicBezTo>
                  <a:pt x="5190368" y="749448"/>
                  <a:pt x="5282808" y="786350"/>
                  <a:pt x="5338271" y="804801"/>
                </a:cubicBezTo>
                <a:cubicBezTo>
                  <a:pt x="5393734" y="841703"/>
                  <a:pt x="5412222" y="897056"/>
                  <a:pt x="5412222" y="970860"/>
                </a:cubicBezTo>
                <a:cubicBezTo>
                  <a:pt x="5412222" y="1007762"/>
                  <a:pt x="5412222" y="1044664"/>
                  <a:pt x="5412222" y="1100017"/>
                </a:cubicBezTo>
                <a:cubicBezTo>
                  <a:pt x="5393734" y="1155371"/>
                  <a:pt x="5375246" y="1210724"/>
                  <a:pt x="5338271" y="1266077"/>
                </a:cubicBezTo>
                <a:cubicBezTo>
                  <a:pt x="5301295" y="1302979"/>
                  <a:pt x="5245832" y="1321430"/>
                  <a:pt x="5171880" y="1339881"/>
                </a:cubicBezTo>
                <a:cubicBezTo>
                  <a:pt x="5060954" y="1339881"/>
                  <a:pt x="5171880" y="1358332"/>
                  <a:pt x="4913050" y="1339881"/>
                </a:cubicBezTo>
                <a:cubicBezTo>
                  <a:pt x="4635731" y="1339881"/>
                  <a:pt x="4580268" y="1339881"/>
                  <a:pt x="4580268" y="1339881"/>
                </a:cubicBezTo>
                <a:cubicBezTo>
                  <a:pt x="4413877" y="1321430"/>
                  <a:pt x="4413877" y="1321430"/>
                  <a:pt x="4413877" y="1321430"/>
                </a:cubicBezTo>
                <a:cubicBezTo>
                  <a:pt x="4321437" y="1302979"/>
                  <a:pt x="4265974" y="1284528"/>
                  <a:pt x="4247486" y="1247626"/>
                </a:cubicBezTo>
                <a:cubicBezTo>
                  <a:pt x="4210510" y="1210724"/>
                  <a:pt x="4192022" y="1173821"/>
                  <a:pt x="4192022" y="1118468"/>
                </a:cubicBezTo>
                <a:cubicBezTo>
                  <a:pt x="4192022" y="1118468"/>
                  <a:pt x="4192022" y="1081566"/>
                  <a:pt x="4192022" y="1026213"/>
                </a:cubicBezTo>
                <a:cubicBezTo>
                  <a:pt x="4192022" y="970860"/>
                  <a:pt x="4210510" y="915507"/>
                  <a:pt x="4247486" y="860154"/>
                </a:cubicBezTo>
                <a:cubicBezTo>
                  <a:pt x="4265974" y="823252"/>
                  <a:pt x="4321437" y="786350"/>
                  <a:pt x="4395389" y="786350"/>
                </a:cubicBezTo>
                <a:cubicBezTo>
                  <a:pt x="4487828" y="767899"/>
                  <a:pt x="4561780" y="767899"/>
                  <a:pt x="4617243" y="767899"/>
                </a:cubicBezTo>
                <a:cubicBezTo>
                  <a:pt x="4783634" y="749448"/>
                  <a:pt x="4876074" y="730996"/>
                  <a:pt x="4987001" y="730996"/>
                </a:cubicBezTo>
                <a:close/>
                <a:moveTo>
                  <a:pt x="3807960" y="0"/>
                </a:moveTo>
                <a:lnTo>
                  <a:pt x="4404064" y="0"/>
                </a:lnTo>
                <a:lnTo>
                  <a:pt x="4368291" y="41360"/>
                </a:lnTo>
                <a:cubicBezTo>
                  <a:pt x="4352100" y="60329"/>
                  <a:pt x="4338800" y="76226"/>
                  <a:pt x="4329548" y="87787"/>
                </a:cubicBezTo>
                <a:cubicBezTo>
                  <a:pt x="4255530" y="161780"/>
                  <a:pt x="4181513" y="198776"/>
                  <a:pt x="4107495" y="198776"/>
                </a:cubicBezTo>
                <a:cubicBezTo>
                  <a:pt x="4033478" y="217275"/>
                  <a:pt x="3959460" y="180278"/>
                  <a:pt x="3885443" y="106285"/>
                </a:cubicBezTo>
                <a:cubicBezTo>
                  <a:pt x="3857687" y="78538"/>
                  <a:pt x="3834556" y="50790"/>
                  <a:pt x="3818365" y="2304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>
              <a:solidFill>
                <a:schemeClr val="accent3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2D17FE-600D-034C-8C81-0FB4EA0D5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1"/>
            <a:ext cx="3095626" cy="1477328"/>
          </a:xfrm>
        </p:spPr>
        <p:txBody>
          <a:bodyPr>
            <a:normAutofit/>
          </a:bodyPr>
          <a:lstStyle/>
          <a:p>
            <a:r>
              <a:rPr lang="en-US" dirty="0"/>
              <a:t>Since Jan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9285F-B57C-F24E-8480-83DEA08F8B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4000" y="633600"/>
            <a:ext cx="4991962" cy="5135374"/>
          </a:xfrm>
        </p:spPr>
        <p:txBody>
          <a:bodyPr>
            <a:normAutofit/>
          </a:bodyPr>
          <a:lstStyle/>
          <a:p>
            <a:r>
              <a:rPr lang="en-US" sz="2800" dirty="0"/>
              <a:t>Groups are invited to attend the taping of the worship service on Saturday morning or participate upon request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0965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B7EFF05-A8DA-4B3E-9C21-7A04283D48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5FF88DA-F544-48DC-A77D-355F134193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507BD9A-E504-4910-8840-8CD67578C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27796E5A-5224-4D7A-AE21-974F820DD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9626" y="0"/>
            <a:ext cx="11382374" cy="6858000"/>
          </a:xfrm>
          <a:custGeom>
            <a:avLst/>
            <a:gdLst>
              <a:gd name="connsiteX0" fmla="*/ 7488223 w 11382374"/>
              <a:gd name="connsiteY0" fmla="*/ 5362710 h 6858000"/>
              <a:gd name="connsiteX1" fmla="*/ 7660754 w 11382374"/>
              <a:gd name="connsiteY1" fmla="*/ 5395635 h 6858000"/>
              <a:gd name="connsiteX2" fmla="*/ 7791274 w 11382374"/>
              <a:gd name="connsiteY2" fmla="*/ 5499694 h 6858000"/>
              <a:gd name="connsiteX3" fmla="*/ 7895690 w 11382374"/>
              <a:gd name="connsiteY3" fmla="*/ 5707813 h 6858000"/>
              <a:gd name="connsiteX4" fmla="*/ 8026210 w 11382374"/>
              <a:gd name="connsiteY4" fmla="*/ 6540288 h 6858000"/>
              <a:gd name="connsiteX5" fmla="*/ 8000106 w 11382374"/>
              <a:gd name="connsiteY5" fmla="*/ 6852467 h 6858000"/>
              <a:gd name="connsiteX6" fmla="*/ 7997209 w 11382374"/>
              <a:gd name="connsiteY6" fmla="*/ 6858000 h 6858000"/>
              <a:gd name="connsiteX7" fmla="*/ 7284161 w 11382374"/>
              <a:gd name="connsiteY7" fmla="*/ 6858000 h 6858000"/>
              <a:gd name="connsiteX8" fmla="*/ 7261037 w 11382374"/>
              <a:gd name="connsiteY8" fmla="*/ 6815477 h 6858000"/>
              <a:gd name="connsiteX9" fmla="*/ 7216986 w 11382374"/>
              <a:gd name="connsiteY9" fmla="*/ 6592318 h 6858000"/>
              <a:gd name="connsiteX10" fmla="*/ 7190882 w 11382374"/>
              <a:gd name="connsiteY10" fmla="*/ 6306155 h 6858000"/>
              <a:gd name="connsiteX11" fmla="*/ 7112570 w 11382374"/>
              <a:gd name="connsiteY11" fmla="*/ 5915932 h 6858000"/>
              <a:gd name="connsiteX12" fmla="*/ 7086466 w 11382374"/>
              <a:gd name="connsiteY12" fmla="*/ 5577739 h 6858000"/>
              <a:gd name="connsiteX13" fmla="*/ 7399714 w 11382374"/>
              <a:gd name="connsiteY13" fmla="*/ 5369620 h 6858000"/>
              <a:gd name="connsiteX14" fmla="*/ 7488223 w 11382374"/>
              <a:gd name="connsiteY14" fmla="*/ 5362710 h 6858000"/>
              <a:gd name="connsiteX15" fmla="*/ 4656642 w 11382374"/>
              <a:gd name="connsiteY15" fmla="*/ 5350109 h 6858000"/>
              <a:gd name="connsiteX16" fmla="*/ 4832285 w 11382374"/>
              <a:gd name="connsiteY16" fmla="*/ 5369620 h 6858000"/>
              <a:gd name="connsiteX17" fmla="*/ 5092495 w 11382374"/>
              <a:gd name="connsiteY17" fmla="*/ 5525709 h 6858000"/>
              <a:gd name="connsiteX18" fmla="*/ 5040453 w 11382374"/>
              <a:gd name="connsiteY18" fmla="*/ 6566303 h 6858000"/>
              <a:gd name="connsiteX19" fmla="*/ 4996086 w 11382374"/>
              <a:gd name="connsiteY19" fmla="*/ 6815071 h 6858000"/>
              <a:gd name="connsiteX20" fmla="*/ 4979880 w 11382374"/>
              <a:gd name="connsiteY20" fmla="*/ 6858000 h 6858000"/>
              <a:gd name="connsiteX21" fmla="*/ 4220086 w 11382374"/>
              <a:gd name="connsiteY21" fmla="*/ 6858000 h 6858000"/>
              <a:gd name="connsiteX22" fmla="*/ 4215097 w 11382374"/>
              <a:gd name="connsiteY22" fmla="*/ 6841085 h 6858000"/>
              <a:gd name="connsiteX23" fmla="*/ 4207778 w 11382374"/>
              <a:gd name="connsiteY23" fmla="*/ 6592318 h 6858000"/>
              <a:gd name="connsiteX24" fmla="*/ 4259820 w 11382374"/>
              <a:gd name="connsiteY24" fmla="*/ 6072021 h 6858000"/>
              <a:gd name="connsiteX25" fmla="*/ 4285842 w 11382374"/>
              <a:gd name="connsiteY25" fmla="*/ 5837887 h 6858000"/>
              <a:gd name="connsiteX26" fmla="*/ 4311863 w 11382374"/>
              <a:gd name="connsiteY26" fmla="*/ 5655783 h 6858000"/>
              <a:gd name="connsiteX27" fmla="*/ 4520031 w 11382374"/>
              <a:gd name="connsiteY27" fmla="*/ 5369620 h 6858000"/>
              <a:gd name="connsiteX28" fmla="*/ 4656642 w 11382374"/>
              <a:gd name="connsiteY28" fmla="*/ 5350109 h 6858000"/>
              <a:gd name="connsiteX29" fmla="*/ 9692662 w 11382374"/>
              <a:gd name="connsiteY29" fmla="*/ 4481788 h 6858000"/>
              <a:gd name="connsiteX30" fmla="*/ 9928184 w 11382374"/>
              <a:gd name="connsiteY30" fmla="*/ 4560075 h 6858000"/>
              <a:gd name="connsiteX31" fmla="*/ 10137538 w 11382374"/>
              <a:gd name="connsiteY31" fmla="*/ 4768841 h 6858000"/>
              <a:gd name="connsiteX32" fmla="*/ 10320722 w 11382374"/>
              <a:gd name="connsiteY32" fmla="*/ 5003703 h 6858000"/>
              <a:gd name="connsiteX33" fmla="*/ 10582413 w 11382374"/>
              <a:gd name="connsiteY33" fmla="*/ 5290756 h 6858000"/>
              <a:gd name="connsiteX34" fmla="*/ 10765597 w 11382374"/>
              <a:gd name="connsiteY34" fmla="*/ 5603905 h 6858000"/>
              <a:gd name="connsiteX35" fmla="*/ 10608582 w 11382374"/>
              <a:gd name="connsiteY35" fmla="*/ 5917053 h 6858000"/>
              <a:gd name="connsiteX36" fmla="*/ 10320722 w 11382374"/>
              <a:gd name="connsiteY36" fmla="*/ 6021436 h 6858000"/>
              <a:gd name="connsiteX37" fmla="*/ 10189876 w 11382374"/>
              <a:gd name="connsiteY37" fmla="*/ 5995340 h 6858000"/>
              <a:gd name="connsiteX38" fmla="*/ 10006692 w 11382374"/>
              <a:gd name="connsiteY38" fmla="*/ 5864862 h 6858000"/>
              <a:gd name="connsiteX39" fmla="*/ 9457140 w 11382374"/>
              <a:gd name="connsiteY39" fmla="*/ 5186373 h 6858000"/>
              <a:gd name="connsiteX40" fmla="*/ 9326294 w 11382374"/>
              <a:gd name="connsiteY40" fmla="*/ 4925416 h 6858000"/>
              <a:gd name="connsiteX41" fmla="*/ 9352463 w 11382374"/>
              <a:gd name="connsiteY41" fmla="*/ 4768841 h 6858000"/>
              <a:gd name="connsiteX42" fmla="*/ 9430971 w 11382374"/>
              <a:gd name="connsiteY42" fmla="*/ 4638363 h 6858000"/>
              <a:gd name="connsiteX43" fmla="*/ 9509478 w 11382374"/>
              <a:gd name="connsiteY43" fmla="*/ 4586171 h 6858000"/>
              <a:gd name="connsiteX44" fmla="*/ 9692662 w 11382374"/>
              <a:gd name="connsiteY44" fmla="*/ 4481788 h 6858000"/>
              <a:gd name="connsiteX45" fmla="*/ 2119526 w 11382374"/>
              <a:gd name="connsiteY45" fmla="*/ 4452741 h 6858000"/>
              <a:gd name="connsiteX46" fmla="*/ 2407387 w 11382374"/>
              <a:gd name="connsiteY46" fmla="*/ 4583154 h 6858000"/>
              <a:gd name="connsiteX47" fmla="*/ 2538232 w 11382374"/>
              <a:gd name="connsiteY47" fmla="*/ 4843979 h 6858000"/>
              <a:gd name="connsiteX48" fmla="*/ 2433556 w 11382374"/>
              <a:gd name="connsiteY48" fmla="*/ 5156969 h 6858000"/>
              <a:gd name="connsiteX49" fmla="*/ 1857834 w 11382374"/>
              <a:gd name="connsiteY49" fmla="*/ 5835114 h 6858000"/>
              <a:gd name="connsiteX50" fmla="*/ 1255944 w 11382374"/>
              <a:gd name="connsiteY50" fmla="*/ 5887279 h 6858000"/>
              <a:gd name="connsiteX51" fmla="*/ 1098929 w 11382374"/>
              <a:gd name="connsiteY51" fmla="*/ 5652536 h 6858000"/>
              <a:gd name="connsiteX52" fmla="*/ 1203606 w 11382374"/>
              <a:gd name="connsiteY52" fmla="*/ 5365629 h 6858000"/>
              <a:gd name="connsiteX53" fmla="*/ 1386790 w 11382374"/>
              <a:gd name="connsiteY53" fmla="*/ 5078721 h 6858000"/>
              <a:gd name="connsiteX54" fmla="*/ 1753158 w 11382374"/>
              <a:gd name="connsiteY54" fmla="*/ 4661401 h 6858000"/>
              <a:gd name="connsiteX55" fmla="*/ 1805496 w 11382374"/>
              <a:gd name="connsiteY55" fmla="*/ 4609236 h 6858000"/>
              <a:gd name="connsiteX56" fmla="*/ 2119526 w 11382374"/>
              <a:gd name="connsiteY56" fmla="*/ 4452741 h 6858000"/>
              <a:gd name="connsiteX57" fmla="*/ 469454 w 11382374"/>
              <a:gd name="connsiteY57" fmla="*/ 2399882 h 6858000"/>
              <a:gd name="connsiteX58" fmla="*/ 1408362 w 11382374"/>
              <a:gd name="connsiteY58" fmla="*/ 2425998 h 6858000"/>
              <a:gd name="connsiteX59" fmla="*/ 1669169 w 11382374"/>
              <a:gd name="connsiteY59" fmla="*/ 2556576 h 6858000"/>
              <a:gd name="connsiteX60" fmla="*/ 1721331 w 11382374"/>
              <a:gd name="connsiteY60" fmla="*/ 2869964 h 6858000"/>
              <a:gd name="connsiteX61" fmla="*/ 1617008 w 11382374"/>
              <a:gd name="connsiteY61" fmla="*/ 3157235 h 6858000"/>
              <a:gd name="connsiteX62" fmla="*/ 1356200 w 11382374"/>
              <a:gd name="connsiteY62" fmla="*/ 3261698 h 6858000"/>
              <a:gd name="connsiteX63" fmla="*/ 469454 w 11382374"/>
              <a:gd name="connsiteY63" fmla="*/ 3235582 h 6858000"/>
              <a:gd name="connsiteX64" fmla="*/ 417292 w 11382374"/>
              <a:gd name="connsiteY64" fmla="*/ 3235582 h 6858000"/>
              <a:gd name="connsiteX65" fmla="*/ 104323 w 11382374"/>
              <a:gd name="connsiteY65" fmla="*/ 3105004 h 6858000"/>
              <a:gd name="connsiteX66" fmla="*/ 0 w 11382374"/>
              <a:gd name="connsiteY66" fmla="*/ 2869964 h 6858000"/>
              <a:gd name="connsiteX67" fmla="*/ 104323 w 11382374"/>
              <a:gd name="connsiteY67" fmla="*/ 2504345 h 6858000"/>
              <a:gd name="connsiteX68" fmla="*/ 469454 w 11382374"/>
              <a:gd name="connsiteY68" fmla="*/ 2399882 h 6858000"/>
              <a:gd name="connsiteX69" fmla="*/ 11342469 w 11382374"/>
              <a:gd name="connsiteY69" fmla="*/ 2399881 h 6858000"/>
              <a:gd name="connsiteX70" fmla="*/ 11382374 w 11382374"/>
              <a:gd name="connsiteY70" fmla="*/ 2399881 h 6858000"/>
              <a:gd name="connsiteX71" fmla="*/ 11382374 w 11382374"/>
              <a:gd name="connsiteY71" fmla="*/ 3263992 h 6858000"/>
              <a:gd name="connsiteX72" fmla="*/ 11352250 w 11382374"/>
              <a:gd name="connsiteY72" fmla="*/ 3262589 h 6858000"/>
              <a:gd name="connsiteX73" fmla="*/ 11238146 w 11382374"/>
              <a:gd name="connsiteY73" fmla="*/ 3255148 h 6858000"/>
              <a:gd name="connsiteX74" fmla="*/ 10768692 w 11382374"/>
              <a:gd name="connsiteY74" fmla="*/ 3255148 h 6858000"/>
              <a:gd name="connsiteX75" fmla="*/ 10533965 w 11382374"/>
              <a:gd name="connsiteY75" fmla="*/ 3229231 h 6858000"/>
              <a:gd name="connsiteX76" fmla="*/ 10299238 w 11382374"/>
              <a:gd name="connsiteY76" fmla="*/ 3125562 h 6858000"/>
              <a:gd name="connsiteX77" fmla="*/ 10220996 w 11382374"/>
              <a:gd name="connsiteY77" fmla="*/ 2944142 h 6858000"/>
              <a:gd name="connsiteX78" fmla="*/ 10220996 w 11382374"/>
              <a:gd name="connsiteY78" fmla="*/ 2814556 h 6858000"/>
              <a:gd name="connsiteX79" fmla="*/ 10299238 w 11382374"/>
              <a:gd name="connsiteY79" fmla="*/ 2581302 h 6858000"/>
              <a:gd name="connsiteX80" fmla="*/ 10507884 w 11382374"/>
              <a:gd name="connsiteY80" fmla="*/ 2477633 h 6858000"/>
              <a:gd name="connsiteX81" fmla="*/ 10820854 w 11382374"/>
              <a:gd name="connsiteY81" fmla="*/ 2451716 h 6858000"/>
              <a:gd name="connsiteX82" fmla="*/ 11342469 w 11382374"/>
              <a:gd name="connsiteY82" fmla="*/ 2399881 h 6858000"/>
              <a:gd name="connsiteX83" fmla="*/ 9918575 w 11382374"/>
              <a:gd name="connsiteY83" fmla="*/ 0 h 6858000"/>
              <a:gd name="connsiteX84" fmla="*/ 10743186 w 11382374"/>
              <a:gd name="connsiteY84" fmla="*/ 0 h 6858000"/>
              <a:gd name="connsiteX85" fmla="*/ 10752356 w 11382374"/>
              <a:gd name="connsiteY85" fmla="*/ 13166 h 6858000"/>
              <a:gd name="connsiteX86" fmla="*/ 10768671 w 11382374"/>
              <a:gd name="connsiteY86" fmla="*/ 133340 h 6858000"/>
              <a:gd name="connsiteX87" fmla="*/ 10638151 w 11382374"/>
              <a:gd name="connsiteY87" fmla="*/ 445143 h 6858000"/>
              <a:gd name="connsiteX88" fmla="*/ 10063862 w 11382374"/>
              <a:gd name="connsiteY88" fmla="*/ 1094733 h 6858000"/>
              <a:gd name="connsiteX89" fmla="*/ 9750613 w 11382374"/>
              <a:gd name="connsiteY89" fmla="*/ 1250634 h 6858000"/>
              <a:gd name="connsiteX90" fmla="*/ 9437364 w 11382374"/>
              <a:gd name="connsiteY90" fmla="*/ 1120716 h 6858000"/>
              <a:gd name="connsiteX91" fmla="*/ 9306844 w 11382374"/>
              <a:gd name="connsiteY91" fmla="*/ 886864 h 6858000"/>
              <a:gd name="connsiteX92" fmla="*/ 9411260 w 11382374"/>
              <a:gd name="connsiteY92" fmla="*/ 601045 h 6858000"/>
              <a:gd name="connsiteX93" fmla="*/ 9750613 w 11382374"/>
              <a:gd name="connsiteY93" fmla="*/ 185307 h 6858000"/>
              <a:gd name="connsiteX94" fmla="*/ 9887659 w 11382374"/>
              <a:gd name="connsiteY94" fmla="*/ 35902 h 6858000"/>
              <a:gd name="connsiteX95" fmla="*/ 7061905 w 11382374"/>
              <a:gd name="connsiteY95" fmla="*/ 0 h 6858000"/>
              <a:gd name="connsiteX96" fmla="*/ 7888888 w 11382374"/>
              <a:gd name="connsiteY96" fmla="*/ 0 h 6858000"/>
              <a:gd name="connsiteX97" fmla="*/ 7883747 w 11382374"/>
              <a:gd name="connsiteY97" fmla="*/ 27195 h 6858000"/>
              <a:gd name="connsiteX98" fmla="*/ 7864297 w 11382374"/>
              <a:gd name="connsiteY98" fmla="*/ 134735 h 6858000"/>
              <a:gd name="connsiteX99" fmla="*/ 7708697 w 11382374"/>
              <a:gd name="connsiteY99" fmla="*/ 343299 h 6858000"/>
              <a:gd name="connsiteX100" fmla="*/ 7475296 w 11382374"/>
              <a:gd name="connsiteY100" fmla="*/ 395440 h 6858000"/>
              <a:gd name="connsiteX101" fmla="*/ 7267829 w 11382374"/>
              <a:gd name="connsiteY101" fmla="*/ 369370 h 6858000"/>
              <a:gd name="connsiteX102" fmla="*/ 7086296 w 11382374"/>
              <a:gd name="connsiteY102" fmla="*/ 212947 h 6858000"/>
              <a:gd name="connsiteX103" fmla="*/ 7063604 w 11382374"/>
              <a:gd name="connsiteY103" fmla="*/ 59783 h 6858000"/>
              <a:gd name="connsiteX104" fmla="*/ 4436312 w 11382374"/>
              <a:gd name="connsiteY104" fmla="*/ 0 h 6858000"/>
              <a:gd name="connsiteX105" fmla="*/ 5284401 w 11382374"/>
              <a:gd name="connsiteY105" fmla="*/ 0 h 6858000"/>
              <a:gd name="connsiteX106" fmla="*/ 5287671 w 11382374"/>
              <a:gd name="connsiteY106" fmla="*/ 38941 h 6858000"/>
              <a:gd name="connsiteX107" fmla="*/ 5253695 w 11382374"/>
              <a:gd name="connsiteY107" fmla="*/ 266980 h 6858000"/>
              <a:gd name="connsiteX108" fmla="*/ 4467755 w 11382374"/>
              <a:gd name="connsiteY108" fmla="*/ 136439 h 6858000"/>
              <a:gd name="connsiteX109" fmla="*/ 4448108 w 11382374"/>
              <a:gd name="connsiteY109" fmla="*/ 40165 h 6858000"/>
              <a:gd name="connsiteX110" fmla="*/ 1329412 w 11382374"/>
              <a:gd name="connsiteY110" fmla="*/ 0 h 6858000"/>
              <a:gd name="connsiteX111" fmla="*/ 2250935 w 11382374"/>
              <a:gd name="connsiteY111" fmla="*/ 0 h 6858000"/>
              <a:gd name="connsiteX112" fmla="*/ 2264829 w 11382374"/>
              <a:gd name="connsiteY112" fmla="*/ 12434 h 6858000"/>
              <a:gd name="connsiteX113" fmla="*/ 2297116 w 11382374"/>
              <a:gd name="connsiteY113" fmla="*/ 29891 h 6858000"/>
              <a:gd name="connsiteX114" fmla="*/ 2454059 w 11382374"/>
              <a:gd name="connsiteY114" fmla="*/ 211776 h 6858000"/>
              <a:gd name="connsiteX115" fmla="*/ 2715628 w 11382374"/>
              <a:gd name="connsiteY115" fmla="*/ 497595 h 6858000"/>
              <a:gd name="connsiteX116" fmla="*/ 2820255 w 11382374"/>
              <a:gd name="connsiteY116" fmla="*/ 783415 h 6858000"/>
              <a:gd name="connsiteX117" fmla="*/ 2689471 w 11382374"/>
              <a:gd name="connsiteY117" fmla="*/ 1043250 h 6858000"/>
              <a:gd name="connsiteX118" fmla="*/ 2401745 w 11382374"/>
              <a:gd name="connsiteY118" fmla="*/ 1199152 h 6858000"/>
              <a:gd name="connsiteX119" fmla="*/ 2140175 w 11382374"/>
              <a:gd name="connsiteY119" fmla="*/ 1095218 h 6858000"/>
              <a:gd name="connsiteX120" fmla="*/ 1930919 w 11382374"/>
              <a:gd name="connsiteY120" fmla="*/ 887349 h 6858000"/>
              <a:gd name="connsiteX121" fmla="*/ 1669350 w 11382374"/>
              <a:gd name="connsiteY121" fmla="*/ 575546 h 6858000"/>
              <a:gd name="connsiteX122" fmla="*/ 1486251 w 11382374"/>
              <a:gd name="connsiteY122" fmla="*/ 393661 h 6858000"/>
              <a:gd name="connsiteX123" fmla="*/ 1329310 w 11382374"/>
              <a:gd name="connsiteY123" fmla="*/ 81858 h 6858000"/>
              <a:gd name="connsiteX124" fmla="*/ 1328084 w 11382374"/>
              <a:gd name="connsiteY124" fmla="*/ 350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</a:cxnLst>
            <a:rect l="l" t="t" r="r" b="b"/>
            <a:pathLst>
              <a:path w="11382374" h="6858000">
                <a:moveTo>
                  <a:pt x="7488223" y="5362710"/>
                </a:moveTo>
                <a:cubicBezTo>
                  <a:pt x="7567759" y="5366368"/>
                  <a:pt x="7621598" y="5395635"/>
                  <a:pt x="7660754" y="5395635"/>
                </a:cubicBezTo>
                <a:cubicBezTo>
                  <a:pt x="7712962" y="5421650"/>
                  <a:pt x="7739066" y="5447665"/>
                  <a:pt x="7791274" y="5499694"/>
                </a:cubicBezTo>
                <a:cubicBezTo>
                  <a:pt x="7817378" y="5551724"/>
                  <a:pt x="7843482" y="5603754"/>
                  <a:pt x="7895690" y="5707813"/>
                </a:cubicBezTo>
                <a:cubicBezTo>
                  <a:pt x="7921794" y="5811873"/>
                  <a:pt x="8026210" y="6540288"/>
                  <a:pt x="8026210" y="6540288"/>
                </a:cubicBezTo>
                <a:cubicBezTo>
                  <a:pt x="8052314" y="6696377"/>
                  <a:pt x="8026210" y="6800437"/>
                  <a:pt x="8000106" y="6852467"/>
                </a:cubicBezTo>
                <a:lnTo>
                  <a:pt x="7997209" y="6858000"/>
                </a:lnTo>
                <a:lnTo>
                  <a:pt x="7284161" y="6858000"/>
                </a:lnTo>
                <a:lnTo>
                  <a:pt x="7261037" y="6815477"/>
                </a:lnTo>
                <a:cubicBezTo>
                  <a:pt x="7231670" y="6748407"/>
                  <a:pt x="7216986" y="6670363"/>
                  <a:pt x="7216986" y="6592318"/>
                </a:cubicBezTo>
                <a:cubicBezTo>
                  <a:pt x="7190882" y="6306155"/>
                  <a:pt x="7190882" y="6306155"/>
                  <a:pt x="7190882" y="6306155"/>
                </a:cubicBezTo>
                <a:cubicBezTo>
                  <a:pt x="7112570" y="5915932"/>
                  <a:pt x="7112570" y="5915932"/>
                  <a:pt x="7112570" y="5915932"/>
                </a:cubicBezTo>
                <a:cubicBezTo>
                  <a:pt x="7060362" y="5759843"/>
                  <a:pt x="7060362" y="5655783"/>
                  <a:pt x="7086466" y="5577739"/>
                </a:cubicBezTo>
                <a:cubicBezTo>
                  <a:pt x="7138674" y="5473679"/>
                  <a:pt x="7243090" y="5369620"/>
                  <a:pt x="7399714" y="5369620"/>
                </a:cubicBezTo>
                <a:cubicBezTo>
                  <a:pt x="7432344" y="5363117"/>
                  <a:pt x="7461711" y="5361491"/>
                  <a:pt x="7488223" y="5362710"/>
                </a:cubicBezTo>
                <a:close/>
                <a:moveTo>
                  <a:pt x="4656642" y="5350109"/>
                </a:moveTo>
                <a:cubicBezTo>
                  <a:pt x="4708684" y="5350109"/>
                  <a:pt x="4767233" y="5356613"/>
                  <a:pt x="4832285" y="5369620"/>
                </a:cubicBezTo>
                <a:cubicBezTo>
                  <a:pt x="4962390" y="5395635"/>
                  <a:pt x="5066474" y="5447665"/>
                  <a:pt x="5092495" y="5525709"/>
                </a:cubicBezTo>
                <a:cubicBezTo>
                  <a:pt x="5144537" y="5629769"/>
                  <a:pt x="5040453" y="6462244"/>
                  <a:pt x="5040453" y="6566303"/>
                </a:cubicBezTo>
                <a:cubicBezTo>
                  <a:pt x="5030696" y="6663859"/>
                  <a:pt x="5017279" y="6746782"/>
                  <a:pt x="4996086" y="6815071"/>
                </a:cubicBezTo>
                <a:lnTo>
                  <a:pt x="4979880" y="6858000"/>
                </a:lnTo>
                <a:lnTo>
                  <a:pt x="4220086" y="6858000"/>
                </a:lnTo>
                <a:lnTo>
                  <a:pt x="4215097" y="6841085"/>
                </a:lnTo>
                <a:cubicBezTo>
                  <a:pt x="4198021" y="6772796"/>
                  <a:pt x="4188263" y="6689874"/>
                  <a:pt x="4207778" y="6592318"/>
                </a:cubicBezTo>
                <a:cubicBezTo>
                  <a:pt x="4207778" y="6592318"/>
                  <a:pt x="4259820" y="6124051"/>
                  <a:pt x="4259820" y="6072021"/>
                </a:cubicBezTo>
                <a:cubicBezTo>
                  <a:pt x="4259820" y="5993976"/>
                  <a:pt x="4285842" y="5863902"/>
                  <a:pt x="4285842" y="5837887"/>
                </a:cubicBezTo>
                <a:cubicBezTo>
                  <a:pt x="4311863" y="5655783"/>
                  <a:pt x="4311863" y="5655783"/>
                  <a:pt x="4311863" y="5655783"/>
                </a:cubicBezTo>
                <a:cubicBezTo>
                  <a:pt x="4363905" y="5499694"/>
                  <a:pt x="4441968" y="5421650"/>
                  <a:pt x="4520031" y="5369620"/>
                </a:cubicBezTo>
                <a:cubicBezTo>
                  <a:pt x="4559065" y="5356613"/>
                  <a:pt x="4604600" y="5350109"/>
                  <a:pt x="4656642" y="5350109"/>
                </a:cubicBezTo>
                <a:close/>
                <a:moveTo>
                  <a:pt x="9692662" y="4481788"/>
                </a:moveTo>
                <a:cubicBezTo>
                  <a:pt x="9771169" y="4481788"/>
                  <a:pt x="9849677" y="4507884"/>
                  <a:pt x="9928184" y="4560075"/>
                </a:cubicBezTo>
                <a:cubicBezTo>
                  <a:pt x="10006692" y="4586171"/>
                  <a:pt x="10085199" y="4664458"/>
                  <a:pt x="10137538" y="4768841"/>
                </a:cubicBezTo>
                <a:cubicBezTo>
                  <a:pt x="10320722" y="5003703"/>
                  <a:pt x="10320722" y="5003703"/>
                  <a:pt x="10320722" y="5003703"/>
                </a:cubicBezTo>
                <a:cubicBezTo>
                  <a:pt x="10582413" y="5290756"/>
                  <a:pt x="10582413" y="5290756"/>
                  <a:pt x="10582413" y="5290756"/>
                </a:cubicBezTo>
                <a:cubicBezTo>
                  <a:pt x="10687090" y="5421234"/>
                  <a:pt x="10739428" y="5525617"/>
                  <a:pt x="10765597" y="5603905"/>
                </a:cubicBezTo>
                <a:cubicBezTo>
                  <a:pt x="10765597" y="5708287"/>
                  <a:pt x="10739428" y="5838766"/>
                  <a:pt x="10608582" y="5917053"/>
                </a:cubicBezTo>
                <a:cubicBezTo>
                  <a:pt x="10503906" y="5995340"/>
                  <a:pt x="10399229" y="6021436"/>
                  <a:pt x="10320722" y="6021436"/>
                </a:cubicBezTo>
                <a:cubicBezTo>
                  <a:pt x="10294552" y="6021436"/>
                  <a:pt x="10242214" y="6021436"/>
                  <a:pt x="10189876" y="5995340"/>
                </a:cubicBezTo>
                <a:cubicBezTo>
                  <a:pt x="10137538" y="5969245"/>
                  <a:pt x="10085199" y="5917053"/>
                  <a:pt x="10006692" y="5864862"/>
                </a:cubicBezTo>
                <a:cubicBezTo>
                  <a:pt x="9928184" y="5786575"/>
                  <a:pt x="9457140" y="5186373"/>
                  <a:pt x="9457140" y="5186373"/>
                </a:cubicBezTo>
                <a:cubicBezTo>
                  <a:pt x="9378632" y="5081990"/>
                  <a:pt x="9326294" y="4977607"/>
                  <a:pt x="9326294" y="4925416"/>
                </a:cubicBezTo>
                <a:cubicBezTo>
                  <a:pt x="9326294" y="4847128"/>
                  <a:pt x="9326294" y="4794937"/>
                  <a:pt x="9352463" y="4768841"/>
                </a:cubicBezTo>
                <a:cubicBezTo>
                  <a:pt x="9378632" y="4716650"/>
                  <a:pt x="9404801" y="4690554"/>
                  <a:pt x="9430971" y="4638363"/>
                </a:cubicBezTo>
                <a:cubicBezTo>
                  <a:pt x="9483309" y="4612267"/>
                  <a:pt x="9509478" y="4586171"/>
                  <a:pt x="9509478" y="4586171"/>
                </a:cubicBezTo>
                <a:cubicBezTo>
                  <a:pt x="9561816" y="4533980"/>
                  <a:pt x="9640324" y="4507884"/>
                  <a:pt x="9692662" y="4481788"/>
                </a:cubicBezTo>
                <a:close/>
                <a:moveTo>
                  <a:pt x="2119526" y="4452741"/>
                </a:moveTo>
                <a:cubicBezTo>
                  <a:pt x="2198033" y="4452741"/>
                  <a:pt x="2302710" y="4504906"/>
                  <a:pt x="2407387" y="4583154"/>
                </a:cubicBezTo>
                <a:cubicBezTo>
                  <a:pt x="2512063" y="4661401"/>
                  <a:pt x="2538232" y="4765731"/>
                  <a:pt x="2538232" y="4843979"/>
                </a:cubicBezTo>
                <a:cubicBezTo>
                  <a:pt x="2538232" y="4922226"/>
                  <a:pt x="2512063" y="5026556"/>
                  <a:pt x="2433556" y="5156969"/>
                </a:cubicBezTo>
                <a:cubicBezTo>
                  <a:pt x="2433556" y="5156969"/>
                  <a:pt x="1962511" y="5704701"/>
                  <a:pt x="1857834" y="5835114"/>
                </a:cubicBezTo>
                <a:cubicBezTo>
                  <a:pt x="1674651" y="6043774"/>
                  <a:pt x="1465297" y="6069856"/>
                  <a:pt x="1255944" y="5887279"/>
                </a:cubicBezTo>
                <a:cubicBezTo>
                  <a:pt x="1151267" y="5809031"/>
                  <a:pt x="1125098" y="5756866"/>
                  <a:pt x="1098929" y="5652536"/>
                </a:cubicBezTo>
                <a:cubicBezTo>
                  <a:pt x="1098929" y="5574289"/>
                  <a:pt x="1125098" y="5469959"/>
                  <a:pt x="1203606" y="5365629"/>
                </a:cubicBezTo>
                <a:cubicBezTo>
                  <a:pt x="1203606" y="5313464"/>
                  <a:pt x="1282113" y="5235216"/>
                  <a:pt x="1386790" y="5078721"/>
                </a:cubicBezTo>
                <a:cubicBezTo>
                  <a:pt x="1491467" y="4948309"/>
                  <a:pt x="1700820" y="4739649"/>
                  <a:pt x="1753158" y="4661401"/>
                </a:cubicBezTo>
                <a:cubicBezTo>
                  <a:pt x="1805496" y="4609236"/>
                  <a:pt x="1805496" y="4609236"/>
                  <a:pt x="1805496" y="4609236"/>
                </a:cubicBezTo>
                <a:cubicBezTo>
                  <a:pt x="1936342" y="4504906"/>
                  <a:pt x="2041019" y="4452741"/>
                  <a:pt x="2119526" y="4452741"/>
                </a:cubicBezTo>
                <a:close/>
                <a:moveTo>
                  <a:pt x="469454" y="2399882"/>
                </a:moveTo>
                <a:cubicBezTo>
                  <a:pt x="756342" y="2399882"/>
                  <a:pt x="1251877" y="2425998"/>
                  <a:pt x="1408362" y="2425998"/>
                </a:cubicBezTo>
                <a:cubicBezTo>
                  <a:pt x="1512685" y="2452113"/>
                  <a:pt x="1617008" y="2504345"/>
                  <a:pt x="1669169" y="2556576"/>
                </a:cubicBezTo>
                <a:cubicBezTo>
                  <a:pt x="1695250" y="2608807"/>
                  <a:pt x="1721331" y="2713270"/>
                  <a:pt x="1721331" y="2869964"/>
                </a:cubicBezTo>
                <a:cubicBezTo>
                  <a:pt x="1721331" y="3000541"/>
                  <a:pt x="1669169" y="3078888"/>
                  <a:pt x="1617008" y="3157235"/>
                </a:cubicBezTo>
                <a:cubicBezTo>
                  <a:pt x="1564846" y="3209467"/>
                  <a:pt x="1460523" y="3235582"/>
                  <a:pt x="1356200" y="3261698"/>
                </a:cubicBezTo>
                <a:cubicBezTo>
                  <a:pt x="1199715" y="3261698"/>
                  <a:pt x="599858" y="3235582"/>
                  <a:pt x="469454" y="3235582"/>
                </a:cubicBezTo>
                <a:cubicBezTo>
                  <a:pt x="417292" y="3235582"/>
                  <a:pt x="417292" y="3235582"/>
                  <a:pt x="417292" y="3235582"/>
                </a:cubicBezTo>
                <a:cubicBezTo>
                  <a:pt x="286888" y="3209467"/>
                  <a:pt x="156484" y="3183351"/>
                  <a:pt x="104323" y="3105004"/>
                </a:cubicBezTo>
                <a:cubicBezTo>
                  <a:pt x="26081" y="3026657"/>
                  <a:pt x="0" y="2948310"/>
                  <a:pt x="0" y="2869964"/>
                </a:cubicBezTo>
                <a:cubicBezTo>
                  <a:pt x="0" y="2687154"/>
                  <a:pt x="52161" y="2556576"/>
                  <a:pt x="104323" y="2504345"/>
                </a:cubicBezTo>
                <a:cubicBezTo>
                  <a:pt x="182565" y="2452113"/>
                  <a:pt x="312969" y="2425998"/>
                  <a:pt x="469454" y="2399882"/>
                </a:cubicBezTo>
                <a:close/>
                <a:moveTo>
                  <a:pt x="11342469" y="2399881"/>
                </a:moveTo>
                <a:lnTo>
                  <a:pt x="11382374" y="2399881"/>
                </a:lnTo>
                <a:lnTo>
                  <a:pt x="11382374" y="3263992"/>
                </a:lnTo>
                <a:lnTo>
                  <a:pt x="11352250" y="3262589"/>
                </a:lnTo>
                <a:cubicBezTo>
                  <a:pt x="11321279" y="3260818"/>
                  <a:pt x="11283787" y="3258388"/>
                  <a:pt x="11238146" y="3255148"/>
                </a:cubicBezTo>
                <a:cubicBezTo>
                  <a:pt x="10846935" y="3255148"/>
                  <a:pt x="10768692" y="3255148"/>
                  <a:pt x="10768692" y="3255148"/>
                </a:cubicBezTo>
                <a:cubicBezTo>
                  <a:pt x="10533965" y="3229231"/>
                  <a:pt x="10533965" y="3229231"/>
                  <a:pt x="10533965" y="3229231"/>
                </a:cubicBezTo>
                <a:cubicBezTo>
                  <a:pt x="10403561" y="3203314"/>
                  <a:pt x="10325319" y="3177396"/>
                  <a:pt x="10299238" y="3125562"/>
                </a:cubicBezTo>
                <a:cubicBezTo>
                  <a:pt x="10247077" y="3073728"/>
                  <a:pt x="10220996" y="3021893"/>
                  <a:pt x="10220996" y="2944142"/>
                </a:cubicBezTo>
                <a:cubicBezTo>
                  <a:pt x="10220996" y="2944142"/>
                  <a:pt x="10220996" y="2892307"/>
                  <a:pt x="10220996" y="2814556"/>
                </a:cubicBezTo>
                <a:cubicBezTo>
                  <a:pt x="10220996" y="2736805"/>
                  <a:pt x="10247077" y="2659053"/>
                  <a:pt x="10299238" y="2581302"/>
                </a:cubicBezTo>
                <a:cubicBezTo>
                  <a:pt x="10325319" y="2529467"/>
                  <a:pt x="10403561" y="2477633"/>
                  <a:pt x="10507884" y="2477633"/>
                </a:cubicBezTo>
                <a:cubicBezTo>
                  <a:pt x="10638288" y="2451716"/>
                  <a:pt x="10742611" y="2451716"/>
                  <a:pt x="10820854" y="2451716"/>
                </a:cubicBezTo>
                <a:cubicBezTo>
                  <a:pt x="11055581" y="2425799"/>
                  <a:pt x="11185985" y="2399881"/>
                  <a:pt x="11342469" y="2399881"/>
                </a:cubicBezTo>
                <a:close/>
                <a:moveTo>
                  <a:pt x="9918575" y="0"/>
                </a:moveTo>
                <a:lnTo>
                  <a:pt x="10743186" y="0"/>
                </a:lnTo>
                <a:lnTo>
                  <a:pt x="10752356" y="13166"/>
                </a:lnTo>
                <a:cubicBezTo>
                  <a:pt x="10775197" y="55389"/>
                  <a:pt x="10781723" y="94365"/>
                  <a:pt x="10768671" y="133340"/>
                </a:cubicBezTo>
                <a:cubicBezTo>
                  <a:pt x="10768671" y="211291"/>
                  <a:pt x="10716463" y="315225"/>
                  <a:pt x="10638151" y="445143"/>
                </a:cubicBezTo>
                <a:cubicBezTo>
                  <a:pt x="10638151" y="445143"/>
                  <a:pt x="10168278" y="964815"/>
                  <a:pt x="10063862" y="1094733"/>
                </a:cubicBezTo>
                <a:cubicBezTo>
                  <a:pt x="9959445" y="1198667"/>
                  <a:pt x="9855029" y="1250634"/>
                  <a:pt x="9750613" y="1250634"/>
                </a:cubicBezTo>
                <a:cubicBezTo>
                  <a:pt x="9646197" y="1276618"/>
                  <a:pt x="9541780" y="1224651"/>
                  <a:pt x="9437364" y="1120716"/>
                </a:cubicBezTo>
                <a:cubicBezTo>
                  <a:pt x="9359052" y="1042766"/>
                  <a:pt x="9306844" y="964815"/>
                  <a:pt x="9306844" y="886864"/>
                </a:cubicBezTo>
                <a:cubicBezTo>
                  <a:pt x="9306844" y="808913"/>
                  <a:pt x="9359052" y="704979"/>
                  <a:pt x="9411260" y="601045"/>
                </a:cubicBezTo>
                <a:cubicBezTo>
                  <a:pt x="9437364" y="575061"/>
                  <a:pt x="9750613" y="185307"/>
                  <a:pt x="9750613" y="185307"/>
                </a:cubicBezTo>
                <a:cubicBezTo>
                  <a:pt x="9802821" y="133340"/>
                  <a:pt x="9848503" y="81373"/>
                  <a:pt x="9887659" y="35902"/>
                </a:cubicBezTo>
                <a:close/>
                <a:moveTo>
                  <a:pt x="7061905" y="0"/>
                </a:moveTo>
                <a:lnTo>
                  <a:pt x="7888888" y="0"/>
                </a:lnTo>
                <a:lnTo>
                  <a:pt x="7883747" y="27195"/>
                </a:lnTo>
                <a:cubicBezTo>
                  <a:pt x="7877264" y="63042"/>
                  <a:pt x="7877264" y="69559"/>
                  <a:pt x="7864297" y="134735"/>
                </a:cubicBezTo>
                <a:cubicBezTo>
                  <a:pt x="7838364" y="239017"/>
                  <a:pt x="7786497" y="291158"/>
                  <a:pt x="7708697" y="343299"/>
                </a:cubicBezTo>
                <a:cubicBezTo>
                  <a:pt x="7630897" y="369370"/>
                  <a:pt x="7553097" y="395440"/>
                  <a:pt x="7475296" y="395440"/>
                </a:cubicBezTo>
                <a:cubicBezTo>
                  <a:pt x="7397496" y="395440"/>
                  <a:pt x="7345630" y="395440"/>
                  <a:pt x="7267829" y="369370"/>
                </a:cubicBezTo>
                <a:cubicBezTo>
                  <a:pt x="7190029" y="343299"/>
                  <a:pt x="7112229" y="291158"/>
                  <a:pt x="7086296" y="212947"/>
                </a:cubicBezTo>
                <a:cubicBezTo>
                  <a:pt x="7073329" y="173841"/>
                  <a:pt x="7066846" y="121700"/>
                  <a:pt x="7063604" y="59783"/>
                </a:cubicBezTo>
                <a:close/>
                <a:moveTo>
                  <a:pt x="4436312" y="0"/>
                </a:moveTo>
                <a:lnTo>
                  <a:pt x="5284401" y="0"/>
                </a:lnTo>
                <a:lnTo>
                  <a:pt x="5287671" y="38941"/>
                </a:lnTo>
                <a:cubicBezTo>
                  <a:pt x="5289718" y="125017"/>
                  <a:pt x="5279893" y="201710"/>
                  <a:pt x="5253695" y="266980"/>
                </a:cubicBezTo>
                <a:cubicBezTo>
                  <a:pt x="5070309" y="449737"/>
                  <a:pt x="4572547" y="501953"/>
                  <a:pt x="4467755" y="136439"/>
                </a:cubicBezTo>
                <a:cubicBezTo>
                  <a:pt x="4461206" y="97277"/>
                  <a:pt x="4454657" y="66273"/>
                  <a:pt x="4448108" y="40165"/>
                </a:cubicBezTo>
                <a:close/>
                <a:moveTo>
                  <a:pt x="1329412" y="0"/>
                </a:moveTo>
                <a:lnTo>
                  <a:pt x="2250935" y="0"/>
                </a:lnTo>
                <a:lnTo>
                  <a:pt x="2264829" y="12434"/>
                </a:lnTo>
                <a:cubicBezTo>
                  <a:pt x="2279134" y="23395"/>
                  <a:pt x="2290577" y="29891"/>
                  <a:pt x="2297116" y="29891"/>
                </a:cubicBezTo>
                <a:cubicBezTo>
                  <a:pt x="2401745" y="159809"/>
                  <a:pt x="2349431" y="107842"/>
                  <a:pt x="2454059" y="211776"/>
                </a:cubicBezTo>
                <a:cubicBezTo>
                  <a:pt x="2637157" y="393661"/>
                  <a:pt x="2611000" y="393661"/>
                  <a:pt x="2715628" y="497595"/>
                </a:cubicBezTo>
                <a:cubicBezTo>
                  <a:pt x="2794098" y="601530"/>
                  <a:pt x="2820255" y="679480"/>
                  <a:pt x="2820255" y="783415"/>
                </a:cubicBezTo>
                <a:cubicBezTo>
                  <a:pt x="2820255" y="861365"/>
                  <a:pt x="2767941" y="939316"/>
                  <a:pt x="2689471" y="1043250"/>
                </a:cubicBezTo>
                <a:cubicBezTo>
                  <a:pt x="2584843" y="1147185"/>
                  <a:pt x="2480215" y="1199152"/>
                  <a:pt x="2401745" y="1199152"/>
                </a:cubicBezTo>
                <a:cubicBezTo>
                  <a:pt x="2323274" y="1199152"/>
                  <a:pt x="2244803" y="1173169"/>
                  <a:pt x="2140175" y="1095218"/>
                </a:cubicBezTo>
                <a:cubicBezTo>
                  <a:pt x="2087861" y="1043250"/>
                  <a:pt x="2114018" y="1069234"/>
                  <a:pt x="1930919" y="887349"/>
                </a:cubicBezTo>
                <a:cubicBezTo>
                  <a:pt x="1747820" y="679480"/>
                  <a:pt x="1669350" y="575546"/>
                  <a:pt x="1669350" y="575546"/>
                </a:cubicBezTo>
                <a:cubicBezTo>
                  <a:pt x="1512408" y="419645"/>
                  <a:pt x="1669350" y="601530"/>
                  <a:pt x="1486251" y="393661"/>
                </a:cubicBezTo>
                <a:cubicBezTo>
                  <a:pt x="1381624" y="263743"/>
                  <a:pt x="1329310" y="159809"/>
                  <a:pt x="1329310" y="81858"/>
                </a:cubicBezTo>
                <a:cubicBezTo>
                  <a:pt x="1322771" y="55875"/>
                  <a:pt x="1322771" y="29891"/>
                  <a:pt x="1328084" y="3502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>
              <a:solidFill>
                <a:schemeClr val="accent3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25C607-5A78-0648-B207-6A97FE95BB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6000" y="728663"/>
            <a:ext cx="5015988" cy="1594123"/>
          </a:xfrm>
        </p:spPr>
        <p:txBody>
          <a:bodyPr vert="horz" wrap="square" lIns="0" tIns="0" rIns="0" bIns="0" rtlCol="0" anchor="b" anchorCtr="0">
            <a:normAutofit fontScale="90000"/>
          </a:bodyPr>
          <a:lstStyle/>
          <a:p>
            <a:pPr algn="ctr"/>
            <a:r>
              <a:rPr lang="en-US" spc="-100" dirty="0"/>
              <a:t>ZOOM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A06A7E-95BA-2D4C-93F6-31AD0B871E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36000" y="2396359"/>
            <a:ext cx="5015988" cy="2396444"/>
          </a:xfrm>
        </p:spPr>
        <p:txBody>
          <a:bodyPr vert="horz" lIns="0" tIns="0" rIns="0" bIns="0" rtlCol="0">
            <a:normAutofit fontScale="70000" lnSpcReduction="20000"/>
          </a:bodyPr>
          <a:lstStyle/>
          <a:p>
            <a:pPr algn="ctr">
              <a:lnSpc>
                <a:spcPct val="110000"/>
              </a:lnSpc>
            </a:pPr>
            <a:r>
              <a:rPr lang="en-US" sz="4200" dirty="0">
                <a:solidFill>
                  <a:schemeClr val="tx2">
                    <a:lumMod val="90000"/>
                  </a:schemeClr>
                </a:solidFill>
              </a:rPr>
              <a:t>Prayer Service Jan 6  </a:t>
            </a:r>
          </a:p>
          <a:p>
            <a:pPr algn="ctr">
              <a:lnSpc>
                <a:spcPct val="110000"/>
              </a:lnSpc>
            </a:pPr>
            <a:r>
              <a:rPr lang="en-US" sz="4200" dirty="0">
                <a:solidFill>
                  <a:schemeClr val="tx2">
                    <a:lumMod val="90000"/>
                  </a:schemeClr>
                </a:solidFill>
              </a:rPr>
              <a:t>Congregational Meeting—Election of Officers</a:t>
            </a:r>
          </a:p>
          <a:p>
            <a:pPr algn="ctr">
              <a:lnSpc>
                <a:spcPct val="110000"/>
              </a:lnSpc>
            </a:pPr>
            <a:r>
              <a:rPr lang="en-US" sz="4200" dirty="0">
                <a:solidFill>
                  <a:schemeClr val="tx2">
                    <a:lumMod val="90000"/>
                  </a:schemeClr>
                </a:solidFill>
              </a:rPr>
              <a:t>Ash Wednesday</a:t>
            </a:r>
          </a:p>
          <a:p>
            <a:pPr algn="ctr">
              <a:lnSpc>
                <a:spcPct val="110000"/>
              </a:lnSpc>
            </a:pPr>
            <a:r>
              <a:rPr lang="en-US" sz="4200" dirty="0">
                <a:solidFill>
                  <a:schemeClr val="tx2">
                    <a:lumMod val="90000"/>
                  </a:schemeClr>
                </a:solidFill>
              </a:rPr>
              <a:t>Good Friday</a:t>
            </a:r>
          </a:p>
          <a:p>
            <a:pPr algn="ctr">
              <a:lnSpc>
                <a:spcPct val="110000"/>
              </a:lnSpc>
            </a:pPr>
            <a:endParaRPr lang="en-US" sz="900" dirty="0">
              <a:solidFill>
                <a:schemeClr val="tx2">
                  <a:lumMod val="9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32109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DB3AF-EC7B-FA48-97B2-4D8DDD9BF4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1135172"/>
          </a:xfrm>
        </p:spPr>
        <p:txBody>
          <a:bodyPr/>
          <a:lstStyle/>
          <a:p>
            <a:r>
              <a:rPr lang="en-US" dirty="0"/>
              <a:t>EXPENSES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57F6A6-989C-1F49-A4F2-6B75F38D94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9277" y="2083981"/>
            <a:ext cx="10728326" cy="3694019"/>
          </a:xfrm>
        </p:spPr>
        <p:txBody>
          <a:bodyPr>
            <a:normAutofit/>
          </a:bodyPr>
          <a:lstStyle/>
          <a:p>
            <a:r>
              <a:rPr lang="en-US" sz="3200" b="1" dirty="0"/>
              <a:t>To Create Online Services, we have purchased cameras, additional lighting, expanded licenses for using copyrighted material, software, computer.</a:t>
            </a:r>
          </a:p>
          <a:p>
            <a:r>
              <a:rPr lang="en-US" sz="3200" b="1" dirty="0"/>
              <a:t>$2000 grant from Presbytery, $18,000 from 2020 budget</a:t>
            </a:r>
          </a:p>
        </p:txBody>
      </p:sp>
    </p:spTree>
    <p:extLst>
      <p:ext uri="{BB962C8B-B14F-4D97-AF65-F5344CB8AC3E}">
        <p14:creationId xmlns:p14="http://schemas.microsoft.com/office/powerpoint/2010/main" val="33241333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DE603-DE8C-8B42-95A9-F2A998C4DB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911888"/>
          </a:xfrm>
        </p:spPr>
        <p:txBody>
          <a:bodyPr/>
          <a:lstStyle/>
          <a:p>
            <a:r>
              <a:rPr lang="en-US" dirty="0"/>
              <a:t>Future Consideration</a:t>
            </a:r>
          </a:p>
        </p:txBody>
      </p:sp>
      <p:graphicFrame>
        <p:nvGraphicFramePr>
          <p:cNvPr id="7" name="Text Placeholder 2">
            <a:extLst>
              <a:ext uri="{FF2B5EF4-FFF2-40B4-BE49-F238E27FC236}">
                <a16:creationId xmlns:a16="http://schemas.microsoft.com/office/drawing/2014/main" id="{1EE8A799-E449-4BA7-935A-EBBC6B8BB9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27724362"/>
              </p:ext>
            </p:extLst>
          </p:nvPr>
        </p:nvGraphicFramePr>
        <p:xfrm>
          <a:off x="719910" y="1765005"/>
          <a:ext cx="10728326" cy="40129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845606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736F99A-447F-554A-B996-74781977C0B2}"/>
              </a:ext>
            </a:extLst>
          </p:cNvPr>
          <p:cNvSpPr txBox="1"/>
          <p:nvPr/>
        </p:nvSpPr>
        <p:spPr>
          <a:xfrm>
            <a:off x="903767" y="435935"/>
            <a:ext cx="1009029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We have bids to 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replace the projector screens with LED video walls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Purchase ProPresenter software and a computer that can handle the software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Upgrade the sound system and purchase dedicated mics for singers, liturgists, pastors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600" dirty="0"/>
          </a:p>
          <a:p>
            <a:r>
              <a:rPr lang="en-US" sz="4000" b="1" dirty="0"/>
              <a:t>Bids range from $78,000 to $112,000 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5118223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bg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22C69FA-040F-C44D-AEFF-83ED5479068A}"/>
              </a:ext>
            </a:extLst>
          </p:cNvPr>
          <p:cNvSpPr/>
          <p:nvPr/>
        </p:nvSpPr>
        <p:spPr>
          <a:xfrm>
            <a:off x="939113" y="1225033"/>
            <a:ext cx="899259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/>
              <a:t>All of this production is done by volunteers at the present time.  In order </a:t>
            </a:r>
            <a:r>
              <a:rPr lang="en-US" sz="3600"/>
              <a:t>to maintain, and enlarge, </a:t>
            </a:r>
            <a:r>
              <a:rPr lang="en-US" sz="3600" dirty="0"/>
              <a:t>our digital presence we propose that a communications manager be added as a part-time paid position. </a:t>
            </a:r>
          </a:p>
        </p:txBody>
      </p:sp>
    </p:spTree>
    <p:extLst>
      <p:ext uri="{BB962C8B-B14F-4D97-AF65-F5344CB8AC3E}">
        <p14:creationId xmlns:p14="http://schemas.microsoft.com/office/powerpoint/2010/main" val="2164449194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AnalogousFromLightSeedLeftStep">
      <a:dk1>
        <a:srgbClr val="000000"/>
      </a:dk1>
      <a:lt1>
        <a:srgbClr val="FFFFFF"/>
      </a:lt1>
      <a:dk2>
        <a:srgbClr val="312441"/>
      </a:dk2>
      <a:lt2>
        <a:srgbClr val="E2E8E4"/>
      </a:lt2>
      <a:accent1>
        <a:srgbClr val="CA93BB"/>
      </a:accent1>
      <a:accent2>
        <a:srgbClr val="B57BBE"/>
      </a:accent2>
      <a:accent3>
        <a:srgbClr val="AB93CA"/>
      </a:accent3>
      <a:accent4>
        <a:srgbClr val="7C7BBE"/>
      </a:accent4>
      <a:accent5>
        <a:srgbClr val="8FA5C8"/>
      </a:accent5>
      <a:accent6>
        <a:srgbClr val="75ABB7"/>
      </a:accent6>
      <a:hlink>
        <a:srgbClr val="568E65"/>
      </a:hlink>
      <a:folHlink>
        <a:srgbClr val="7F7F7F"/>
      </a:folHlink>
    </a:clrScheme>
    <a:fontScheme name="Blob">
      <a:majorFont>
        <a:latin typeface="Sagona Book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{074039DC-CCE7-2149-9663-E04122A71820}tf10001076</Template>
  <TotalTime>113</TotalTime>
  <Words>404</Words>
  <Application>Microsoft Macintosh PowerPoint</Application>
  <PresentationFormat>Widescreen</PresentationFormat>
  <Paragraphs>36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Avenir Next LT Pro</vt:lpstr>
      <vt:lpstr>Sagona Book</vt:lpstr>
      <vt:lpstr>The Hand Extrablack</vt:lpstr>
      <vt:lpstr>BlobVTI</vt:lpstr>
      <vt:lpstr>Worship Arts and Music</vt:lpstr>
      <vt:lpstr>Since March 15, 2020</vt:lpstr>
      <vt:lpstr>Since October 1</vt:lpstr>
      <vt:lpstr>Since Dec 1</vt:lpstr>
      <vt:lpstr>Since Nov 1</vt:lpstr>
      <vt:lpstr>Since Jan 1</vt:lpstr>
      <vt:lpstr>ZOOM services</vt:lpstr>
      <vt:lpstr>EXPENSES</vt:lpstr>
      <vt:lpstr>Future Consideration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Worship Arts and Music</dc:title>
  <dc:creator>Diane Kane</dc:creator>
  <cp:lastModifiedBy>Diane Kane</cp:lastModifiedBy>
  <cp:revision>10</cp:revision>
  <dcterms:created xsi:type="dcterms:W3CDTF">2021-01-21T02:56:57Z</dcterms:created>
  <dcterms:modified xsi:type="dcterms:W3CDTF">2021-01-21T04:50:36Z</dcterms:modified>
</cp:coreProperties>
</file>