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0" r:id="rId4"/>
    <p:sldId id="267" r:id="rId5"/>
    <p:sldId id="258" r:id="rId6"/>
    <p:sldId id="268" r:id="rId7"/>
    <p:sldId id="261" r:id="rId8"/>
    <p:sldId id="262" r:id="rId9"/>
    <p:sldId id="259" r:id="rId10"/>
    <p:sldId id="257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EEEEEE"/>
    <a:srgbClr val="256475"/>
    <a:srgbClr val="3DEB6B"/>
    <a:srgbClr val="F7FDBB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ED3F-7621-4057-A363-CD0D357ADF9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E9A9-F9E6-4E11-9D65-C58314994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E9A9-F9E6-4E11-9D65-C58314994F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39A9-CDF9-47F1-8F08-C507C8E04A6D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BD87-B12C-4B4B-BE19-F8C8EEDE1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toNGT-xY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3pkMp029aJ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websterpresby.org/websterPresbyLogoColor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352800" cy="6405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981200"/>
            <a:ext cx="5029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Youth Activities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76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Spring and Summer 2012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Webster Presbyterian Church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8600" y="5181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. . . worship, service, and fellowship . . .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EEE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80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81200" y="5486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7A37"/>
                </a:solidFill>
              </a:rPr>
              <a:t>Entering 10</a:t>
            </a:r>
            <a:r>
              <a:rPr lang="en-US" sz="2800" b="1" i="1" baseline="30000" dirty="0" smtClean="0">
                <a:solidFill>
                  <a:srgbClr val="007A37"/>
                </a:solidFill>
              </a:rPr>
              <a:t>th</a:t>
            </a:r>
            <a:r>
              <a:rPr lang="en-US" sz="2800" b="1" i="1" dirty="0" smtClean="0">
                <a:solidFill>
                  <a:srgbClr val="007A37"/>
                </a:solidFill>
              </a:rPr>
              <a:t>, 11</a:t>
            </a:r>
            <a:r>
              <a:rPr lang="en-US" sz="2800" b="1" i="1" baseline="30000" dirty="0" smtClean="0">
                <a:solidFill>
                  <a:srgbClr val="007A37"/>
                </a:solidFill>
              </a:rPr>
              <a:t>th</a:t>
            </a:r>
            <a:r>
              <a:rPr lang="en-US" sz="2800" b="1" i="1" dirty="0" smtClean="0">
                <a:solidFill>
                  <a:srgbClr val="007A37"/>
                </a:solidFill>
              </a:rPr>
              <a:t>,12</a:t>
            </a:r>
            <a:r>
              <a:rPr lang="en-US" sz="2800" b="1" i="1" baseline="30000" dirty="0" smtClean="0">
                <a:solidFill>
                  <a:srgbClr val="007A37"/>
                </a:solidFill>
              </a:rPr>
              <a:t>th</a:t>
            </a:r>
            <a:r>
              <a:rPr lang="en-US" sz="2800" b="1" i="1" dirty="0" smtClean="0">
                <a:solidFill>
                  <a:srgbClr val="007A37"/>
                </a:solidFill>
              </a:rPr>
              <a:t> or first year of college</a:t>
            </a:r>
            <a:endParaRPr lang="en-US" sz="2800" b="1" i="1" dirty="0">
              <a:solidFill>
                <a:srgbClr val="007A3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40149">
            <a:off x="6223174" y="3374327"/>
            <a:ext cx="191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7A37"/>
                </a:solidFill>
                <a:hlinkClick r:id="rId3"/>
              </a:rPr>
              <a:t>Video</a:t>
            </a:r>
            <a:endParaRPr lang="en-US" sz="4400" b="1" i="1" dirty="0">
              <a:solidFill>
                <a:srgbClr val="007A3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201901">
            <a:off x="468216" y="5053598"/>
            <a:ext cx="226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4"/>
              </a:rPr>
              <a:t>WPC Video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800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Cost:   $325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66278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JH Weekend Mission Trip:     TBD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480815">
            <a:off x="2838405" y="3836717"/>
            <a:ext cx="3078569" cy="1219200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77000" y="3886200"/>
            <a:ext cx="2438400" cy="2536686"/>
            <a:chOff x="6477000" y="1828800"/>
            <a:chExt cx="2438400" cy="2536686"/>
          </a:xfrm>
        </p:grpSpPr>
        <p:sp>
          <p:nvSpPr>
            <p:cNvPr id="7" name="TextBox 6"/>
            <p:cNvSpPr txBox="1"/>
            <p:nvPr/>
          </p:nvSpPr>
          <p:spPr>
            <a:xfrm>
              <a:off x="6477000" y="18288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rgbClr val="002060"/>
                  </a:solidFill>
                </a:rPr>
                <a:t>Local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6576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srgbClr val="002060"/>
                  </a:solidFill>
                </a:rPr>
                <a:t>Overnight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7432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srgbClr val="002060"/>
                  </a:solidFill>
                </a:rPr>
                <a:t>2-3 days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Adult volunteers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We have as much fun as the youth!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794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Provide guidance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530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Costs are covered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26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Central planning, weekly execution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410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Oh, and did I say,</a:t>
            </a:r>
          </a:p>
          <a:p>
            <a:r>
              <a:rPr lang="en-US" sz="3600" b="1" i="1" dirty="0" smtClean="0">
                <a:solidFill>
                  <a:srgbClr val="C00000"/>
                </a:solidFill>
              </a:rPr>
              <a:t>we have as much fun as the youth!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websterpresby.org/websterPresbyLogoColor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3352800" cy="64059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12954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Worship</a:t>
            </a:r>
          </a:p>
          <a:p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Service</a:t>
            </a:r>
          </a:p>
          <a:p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Fellowship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4419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PYC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at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We</a:t>
            </a:r>
            <a:r>
              <a:rPr lang="en-US" sz="3200" b="1" dirty="0" smtClean="0">
                <a:solidFill>
                  <a:srgbClr val="002060"/>
                </a:solidFill>
              </a:rPr>
              <a:t>bster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Conclaves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Casting Crowns Concert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438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Car Wash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914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2060"/>
                </a:solidFill>
              </a:rPr>
              <a:t>SH Mission Trip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962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C000"/>
                </a:solidFill>
              </a:rPr>
              <a:t>VBS &amp; VBS After Hours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JH Weekend Mission Trip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JH Jubilee at Mo Ranch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048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Youth Synod Workshop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DBB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C:\Users\u647222\AppData\Local\Temp\SNAGHTMLc1a2c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5334000"/>
            <a:ext cx="9258300" cy="19145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1107996" cy="4419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Conclaves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647222\AppData\Local\Temp\SNAGHTMLc17fd9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400"/>
            <a:ext cx="8286750" cy="4857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March 2-4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DBB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647222\AppData\Local\Temp\SNAGHTMLc17fd9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066800"/>
            <a:ext cx="8286750" cy="48577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119962">
            <a:off x="139222" y="2830908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JH Jubilee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Video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475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 descr="C:\Users\u647222\AppData\Local\Temp\SNAGHTMLc288c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746856" cy="3352800"/>
          </a:xfrm>
          <a:prstGeom prst="rect">
            <a:avLst/>
          </a:prstGeom>
          <a:noFill/>
        </p:spPr>
      </p:pic>
      <p:pic>
        <p:nvPicPr>
          <p:cNvPr id="22534" name="Picture 6" descr="C:\Users\u647222\AppData\Local\Temp\SNAGHTMLc299c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601200" cy="4917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4419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Saturday May 5th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$28.05 / </a:t>
            </a:r>
            <a:r>
              <a:rPr lang="en-US" b="1" strike="sngStrike" dirty="0" smtClean="0">
                <a:solidFill>
                  <a:schemeClr val="bg1"/>
                </a:solidFill>
              </a:rPr>
              <a:t>$42</a:t>
            </a:r>
            <a:endParaRPr lang="en-US" b="1" strike="sngStrik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038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E-mail Kevin by 26Feb if interested in attending with number of tickets wanted; will order tickets on 27Feb.  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i.dailymail.co.uk/i/pix/2009/07/20/article-1200904-05C64E5B000005DC-488_634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9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</a:rPr>
              <a:t>Car Wash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828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Date:   TBD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VBS &amp; VBS After Hours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19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June 3 - 7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289" y="0"/>
            <a:ext cx="9525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762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SH Mission Trip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4859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Date Change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June 17-23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192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Approximately $150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101600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6926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2362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E-mail Kevin if attending by 26 Feb as will reserve with Mo Ranch on 27Feb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Cost:  $250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5638800" y="3048000"/>
            <a:ext cx="609600" cy="304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Stated preference 8-12 July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4495800"/>
            <a:ext cx="1676400" cy="3048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590800" y="4343400"/>
            <a:ext cx="1600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198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The Dow Chemical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u647222</dc:creator>
  <cp:lastModifiedBy>u647222</cp:lastModifiedBy>
  <cp:revision>40</cp:revision>
  <dcterms:created xsi:type="dcterms:W3CDTF">2012-02-18T19:55:54Z</dcterms:created>
  <dcterms:modified xsi:type="dcterms:W3CDTF">2012-02-21T11:26:15Z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Snowden K u647222</vt:lpwstr>
  </property>
  <property fmtid="{D5CDD505-2E9C-101B-9397-08002B2CF9AE}" pid="3" name="Information_Classification">
    <vt:lpwstr/>
  </property>
  <property fmtid="{D5CDD505-2E9C-101B-9397-08002B2CF9AE}" pid="4" name="Record_Title_ID">
    <vt:lpwstr>72</vt:lpwstr>
  </property>
  <property fmtid="{D5CDD505-2E9C-101B-9397-08002B2CF9AE}" pid="5" name="Initial_Creation_Date">
    <vt:lpwstr>2/18/2012 1:55:54 PM</vt:lpwstr>
  </property>
  <property fmtid="{D5CDD505-2E9C-101B-9397-08002B2CF9AE}" pid="6" name="Retention_Period_Start_Date">
    <vt:lpwstr>2/18/2012 1:55:54 PM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</Properties>
</file>