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94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13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0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2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2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8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2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4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3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0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235D-A549-4876-93DD-AC41557DE76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B5560-6986-4461-8847-8B0C7E834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54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" t="1128" r="51303" b="473"/>
          <a:stretch/>
        </p:blipFill>
        <p:spPr>
          <a:xfrm>
            <a:off x="0" y="1"/>
            <a:ext cx="9144000" cy="6920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1085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Guyer</dc:creator>
  <cp:lastModifiedBy>Liz Guyer</cp:lastModifiedBy>
  <cp:revision>2</cp:revision>
  <dcterms:created xsi:type="dcterms:W3CDTF">2015-09-30T13:48:47Z</dcterms:created>
  <dcterms:modified xsi:type="dcterms:W3CDTF">2015-09-30T14:08:51Z</dcterms:modified>
</cp:coreProperties>
</file>